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4"/>
  </p:sldMasterIdLst>
  <p:notesMasterIdLst>
    <p:notesMasterId r:id="rId50"/>
  </p:notesMasterIdLst>
  <p:handoutMasterIdLst>
    <p:handoutMasterId r:id="rId51"/>
  </p:handoutMasterIdLst>
  <p:sldIdLst>
    <p:sldId id="257" r:id="rId5"/>
    <p:sldId id="297" r:id="rId6"/>
    <p:sldId id="258" r:id="rId7"/>
    <p:sldId id="260" r:id="rId8"/>
    <p:sldId id="266" r:id="rId9"/>
    <p:sldId id="261" r:id="rId10"/>
    <p:sldId id="267" r:id="rId11"/>
    <p:sldId id="269" r:id="rId12"/>
    <p:sldId id="271" r:id="rId13"/>
    <p:sldId id="273" r:id="rId14"/>
    <p:sldId id="275" r:id="rId15"/>
    <p:sldId id="277" r:id="rId16"/>
    <p:sldId id="296" r:id="rId17"/>
    <p:sldId id="280" r:id="rId18"/>
    <p:sldId id="281" r:id="rId19"/>
    <p:sldId id="282" r:id="rId20"/>
    <p:sldId id="283" r:id="rId21"/>
    <p:sldId id="295" r:id="rId22"/>
    <p:sldId id="285" r:id="rId23"/>
    <p:sldId id="299" r:id="rId24"/>
    <p:sldId id="287" r:id="rId25"/>
    <p:sldId id="290" r:id="rId26"/>
    <p:sldId id="300" r:id="rId27"/>
    <p:sldId id="301" r:id="rId28"/>
    <p:sldId id="303" r:id="rId29"/>
    <p:sldId id="305" r:id="rId30"/>
    <p:sldId id="306" r:id="rId31"/>
    <p:sldId id="321" r:id="rId32"/>
    <p:sldId id="322" r:id="rId33"/>
    <p:sldId id="307" r:id="rId34"/>
    <p:sldId id="308" r:id="rId35"/>
    <p:sldId id="325" r:id="rId36"/>
    <p:sldId id="310" r:id="rId37"/>
    <p:sldId id="311" r:id="rId38"/>
    <p:sldId id="312" r:id="rId39"/>
    <p:sldId id="323" r:id="rId40"/>
    <p:sldId id="313" r:id="rId41"/>
    <p:sldId id="324" r:id="rId42"/>
    <p:sldId id="314" r:id="rId43"/>
    <p:sldId id="315" r:id="rId44"/>
    <p:sldId id="316" r:id="rId45"/>
    <p:sldId id="326" r:id="rId46"/>
    <p:sldId id="318" r:id="rId47"/>
    <p:sldId id="320" r:id="rId48"/>
    <p:sldId id="319" r:id="rId4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A057C-3E71-463D-92A8-80A481AB460A}" v="24" dt="2022-02-17T14:13:40.118"/>
    <p1510:client id="{83BDE034-7AA0-4911-B5BE-F15816C45570}" v="46" dt="2022-02-17T15:06:30.765"/>
    <p1510:client id="{AB5BE147-8DDB-4371-B371-3A55BDD941F2}" v="270" dt="2022-02-17T14:57:14.3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ls,Jessica M." userId="S::jessicaryals@ufl.edu::e769dffe-e968-4a7a-b5ad-c01a1a147b7b" providerId="AD" clId="Web-{83BDE034-7AA0-4911-B5BE-F15816C45570}"/>
    <pc:docChg chg="delSld modSld">
      <pc:chgData name="Ryals,Jessica M." userId="S::jessicaryals@ufl.edu::e769dffe-e968-4a7a-b5ad-c01a1a147b7b" providerId="AD" clId="Web-{83BDE034-7AA0-4911-B5BE-F15816C45570}" dt="2022-02-17T15:06:30.765" v="47"/>
      <pc:docMkLst>
        <pc:docMk/>
      </pc:docMkLst>
      <pc:sldChg chg="addSp delSp modSp">
        <pc:chgData name="Ryals,Jessica M." userId="S::jessicaryals@ufl.edu::e769dffe-e968-4a7a-b5ad-c01a1a147b7b" providerId="AD" clId="Web-{83BDE034-7AA0-4911-B5BE-F15816C45570}" dt="2022-02-17T15:02:30.260" v="13" actId="1076"/>
        <pc:sldMkLst>
          <pc:docMk/>
          <pc:sldMk cId="0" sldId="260"/>
        </pc:sldMkLst>
        <pc:spChg chg="mod">
          <ac:chgData name="Ryals,Jessica M." userId="S::jessicaryals@ufl.edu::e769dffe-e968-4a7a-b5ad-c01a1a147b7b" providerId="AD" clId="Web-{83BDE034-7AA0-4911-B5BE-F15816C45570}" dt="2022-02-17T15:02:11.557" v="6" actId="20577"/>
          <ac:spMkLst>
            <pc:docMk/>
            <pc:sldMk cId="0" sldId="260"/>
            <ac:spMk id="18435" creationId="{89563454-76FE-4AD1-93BA-AD92542CACB8}"/>
          </ac:spMkLst>
        </pc:spChg>
        <pc:picChg chg="add mod">
          <ac:chgData name="Ryals,Jessica M." userId="S::jessicaryals@ufl.edu::e769dffe-e968-4a7a-b5ad-c01a1a147b7b" providerId="AD" clId="Web-{83BDE034-7AA0-4911-B5BE-F15816C45570}" dt="2022-02-17T15:02:30.260" v="13" actId="1076"/>
          <ac:picMkLst>
            <pc:docMk/>
            <pc:sldMk cId="0" sldId="260"/>
            <ac:picMk id="2" creationId="{6FA65072-504C-4FE7-AF5A-8AF2BA1E4D70}"/>
          </ac:picMkLst>
        </pc:picChg>
        <pc:picChg chg="del">
          <ac:chgData name="Ryals,Jessica M." userId="S::jessicaryals@ufl.edu::e769dffe-e968-4a7a-b5ad-c01a1a147b7b" providerId="AD" clId="Web-{83BDE034-7AA0-4911-B5BE-F15816C45570}" dt="2022-02-17T15:02:19.182" v="8"/>
          <ac:picMkLst>
            <pc:docMk/>
            <pc:sldMk cId="0" sldId="260"/>
            <ac:picMk id="18436" creationId="{E7E601D8-0739-4E7B-8746-FEA443FF4B59}"/>
          </ac:picMkLst>
        </pc:picChg>
      </pc:sldChg>
      <pc:sldChg chg="delSp modSp del">
        <pc:chgData name="Ryals,Jessica M." userId="S::jessicaryals@ufl.edu::e769dffe-e968-4a7a-b5ad-c01a1a147b7b" providerId="AD" clId="Web-{83BDE034-7AA0-4911-B5BE-F15816C45570}" dt="2022-02-17T15:02:25.119" v="11"/>
        <pc:sldMkLst>
          <pc:docMk/>
          <pc:sldMk cId="0" sldId="264"/>
        </pc:sldMkLst>
        <pc:spChg chg="mod">
          <ac:chgData name="Ryals,Jessica M." userId="S::jessicaryals@ufl.edu::e769dffe-e968-4a7a-b5ad-c01a1a147b7b" providerId="AD" clId="Web-{83BDE034-7AA0-4911-B5BE-F15816C45570}" dt="2022-02-17T15:02:07.072" v="2" actId="20577"/>
          <ac:spMkLst>
            <pc:docMk/>
            <pc:sldMk cId="0" sldId="264"/>
            <ac:spMk id="20483" creationId="{DBD67214-CD2B-4988-9E91-6D8E91077E53}"/>
          </ac:spMkLst>
        </pc:spChg>
        <pc:picChg chg="del">
          <ac:chgData name="Ryals,Jessica M." userId="S::jessicaryals@ufl.edu::e769dffe-e968-4a7a-b5ad-c01a1a147b7b" providerId="AD" clId="Web-{83BDE034-7AA0-4911-B5BE-F15816C45570}" dt="2022-02-17T15:02:14.213" v="7"/>
          <ac:picMkLst>
            <pc:docMk/>
            <pc:sldMk cId="0" sldId="264"/>
            <ac:picMk id="20484" creationId="{368CBD9B-7097-45A0-9F1D-1ADAB71C01C5}"/>
          </ac:picMkLst>
        </pc:picChg>
      </pc:sldChg>
      <pc:sldChg chg="addSp modSp mod setBg">
        <pc:chgData name="Ryals,Jessica M." userId="S::jessicaryals@ufl.edu::e769dffe-e968-4a7a-b5ad-c01a1a147b7b" providerId="AD" clId="Web-{83BDE034-7AA0-4911-B5BE-F15816C45570}" dt="2022-02-17T15:03:01.464" v="15" actId="1076"/>
        <pc:sldMkLst>
          <pc:docMk/>
          <pc:sldMk cId="0" sldId="277"/>
        </pc:sldMkLst>
        <pc:spChg chg="add">
          <ac:chgData name="Ryals,Jessica M." userId="S::jessicaryals@ufl.edu::e769dffe-e968-4a7a-b5ad-c01a1a147b7b" providerId="AD" clId="Web-{83BDE034-7AA0-4911-B5BE-F15816C45570}" dt="2022-02-17T15:02:54.229" v="14"/>
          <ac:spMkLst>
            <pc:docMk/>
            <pc:sldMk cId="0" sldId="277"/>
            <ac:spMk id="76" creationId="{73B90B8B-F76B-4130-8370-38033EEACB93}"/>
          </ac:spMkLst>
        </pc:spChg>
        <pc:spChg chg="add">
          <ac:chgData name="Ryals,Jessica M." userId="S::jessicaryals@ufl.edu::e769dffe-e968-4a7a-b5ad-c01a1a147b7b" providerId="AD" clId="Web-{83BDE034-7AA0-4911-B5BE-F15816C45570}" dt="2022-02-17T15:02:54.229" v="14"/>
          <ac:spMkLst>
            <pc:docMk/>
            <pc:sldMk cId="0" sldId="277"/>
            <ac:spMk id="80" creationId="{91C67939-3FD0-4B45-8AA4-9FE55C7EE127}"/>
          </ac:spMkLst>
        </pc:spChg>
        <pc:spChg chg="add">
          <ac:chgData name="Ryals,Jessica M." userId="S::jessicaryals@ufl.edu::e769dffe-e968-4a7a-b5ad-c01a1a147b7b" providerId="AD" clId="Web-{83BDE034-7AA0-4911-B5BE-F15816C45570}" dt="2022-02-17T15:02:54.229" v="14"/>
          <ac:spMkLst>
            <pc:docMk/>
            <pc:sldMk cId="0" sldId="277"/>
            <ac:spMk id="82" creationId="{0981A96A-A87C-4F87-845A-3B0A6529F543}"/>
          </ac:spMkLst>
        </pc:spChg>
        <pc:spChg chg="mod">
          <ac:chgData name="Ryals,Jessica M." userId="S::jessicaryals@ufl.edu::e769dffe-e968-4a7a-b5ad-c01a1a147b7b" providerId="AD" clId="Web-{83BDE034-7AA0-4911-B5BE-F15816C45570}" dt="2022-02-17T15:02:54.229" v="14"/>
          <ac:spMkLst>
            <pc:docMk/>
            <pc:sldMk cId="0" sldId="277"/>
            <ac:spMk id="23554" creationId="{99417C6B-8441-4F13-B871-B15A5871A909}"/>
          </ac:spMkLst>
        </pc:spChg>
        <pc:spChg chg="mod ord">
          <ac:chgData name="Ryals,Jessica M." userId="S::jessicaryals@ufl.edu::e769dffe-e968-4a7a-b5ad-c01a1a147b7b" providerId="AD" clId="Web-{83BDE034-7AA0-4911-B5BE-F15816C45570}" dt="2022-02-17T15:02:54.229" v="14"/>
          <ac:spMkLst>
            <pc:docMk/>
            <pc:sldMk cId="0" sldId="277"/>
            <ac:spMk id="51203" creationId="{212C155E-6F01-415C-9573-686D86B03FAA}"/>
          </ac:spMkLst>
        </pc:spChg>
        <pc:spChg chg="mod ord">
          <ac:chgData name="Ryals,Jessica M." userId="S::jessicaryals@ufl.edu::e769dffe-e968-4a7a-b5ad-c01a1a147b7b" providerId="AD" clId="Web-{83BDE034-7AA0-4911-B5BE-F15816C45570}" dt="2022-02-17T15:03:01.464" v="15" actId="1076"/>
          <ac:spMkLst>
            <pc:docMk/>
            <pc:sldMk cId="0" sldId="277"/>
            <ac:spMk id="51206" creationId="{5CC7B5E7-3A4A-4416-9D86-32BD16B65C7F}"/>
          </ac:spMkLst>
        </pc:spChg>
        <pc:picChg chg="mod">
          <ac:chgData name="Ryals,Jessica M." userId="S::jessicaryals@ufl.edu::e769dffe-e968-4a7a-b5ad-c01a1a147b7b" providerId="AD" clId="Web-{83BDE034-7AA0-4911-B5BE-F15816C45570}" dt="2022-02-17T15:02:54.229" v="14"/>
          <ac:picMkLst>
            <pc:docMk/>
            <pc:sldMk cId="0" sldId="277"/>
            <ac:picMk id="2" creationId="{923A54E5-AB4C-4D61-ADFE-92B93888400D}"/>
          </ac:picMkLst>
        </pc:picChg>
        <pc:picChg chg="mod">
          <ac:chgData name="Ryals,Jessica M." userId="S::jessicaryals@ufl.edu::e769dffe-e968-4a7a-b5ad-c01a1a147b7b" providerId="AD" clId="Web-{83BDE034-7AA0-4911-B5BE-F15816C45570}" dt="2022-02-17T15:02:54.229" v="14"/>
          <ac:picMkLst>
            <pc:docMk/>
            <pc:sldMk cId="0" sldId="277"/>
            <ac:picMk id="51204" creationId="{DDBE1920-5FB3-45CA-99B6-9AC47B0E596F}"/>
          </ac:picMkLst>
        </pc:picChg>
        <pc:cxnChg chg="add">
          <ac:chgData name="Ryals,Jessica M." userId="S::jessicaryals@ufl.edu::e769dffe-e968-4a7a-b5ad-c01a1a147b7b" providerId="AD" clId="Web-{83BDE034-7AA0-4911-B5BE-F15816C45570}" dt="2022-02-17T15:02:54.229" v="14"/>
          <ac:cxnSpMkLst>
            <pc:docMk/>
            <pc:sldMk cId="0" sldId="277"/>
            <ac:cxnSpMk id="78" creationId="{C2D93264-3FF9-4175-A7FA-F927F0F77AA0}"/>
          </ac:cxnSpMkLst>
        </pc:cxnChg>
      </pc:sldChg>
      <pc:sldChg chg="addSp delSp modSp mod setBg">
        <pc:chgData name="Ryals,Jessica M." userId="S::jessicaryals@ufl.edu::e769dffe-e968-4a7a-b5ad-c01a1a147b7b" providerId="AD" clId="Web-{83BDE034-7AA0-4911-B5BE-F15816C45570}" dt="2022-02-17T15:04:16.966" v="26" actId="1076"/>
        <pc:sldMkLst>
          <pc:docMk/>
          <pc:sldMk cId="0" sldId="303"/>
        </pc:sldMkLst>
        <pc:spChg chg="mod">
          <ac:chgData name="Ryals,Jessica M." userId="S::jessicaryals@ufl.edu::e769dffe-e968-4a7a-b5ad-c01a1a147b7b" providerId="AD" clId="Web-{83BDE034-7AA0-4911-B5BE-F15816C45570}" dt="2022-02-17T15:04:10.934" v="24" actId="1076"/>
          <ac:spMkLst>
            <pc:docMk/>
            <pc:sldMk cId="0" sldId="303"/>
            <ac:spMk id="2" creationId="{46061F9E-4CD3-4591-A104-84839C6BE0AC}"/>
          </ac:spMkLst>
        </pc:spChg>
        <pc:spChg chg="mod">
          <ac:chgData name="Ryals,Jessica M." userId="S::jessicaryals@ufl.edu::e769dffe-e968-4a7a-b5ad-c01a1a147b7b" providerId="AD" clId="Web-{83BDE034-7AA0-4911-B5BE-F15816C45570}" dt="2022-02-17T15:04:13.778" v="25" actId="1076"/>
          <ac:spMkLst>
            <pc:docMk/>
            <pc:sldMk cId="0" sldId="303"/>
            <ac:spMk id="3" creationId="{D5B19E04-5B2E-4EE9-A052-DED4F9336E9E}"/>
          </ac:spMkLst>
        </pc:spChg>
        <pc:spChg chg="add">
          <ac:chgData name="Ryals,Jessica M." userId="S::jessicaryals@ufl.edu::e769dffe-e968-4a7a-b5ad-c01a1a147b7b" providerId="AD" clId="Web-{83BDE034-7AA0-4911-B5BE-F15816C45570}" dt="2022-02-17T15:03:55.668" v="19"/>
          <ac:spMkLst>
            <pc:docMk/>
            <pc:sldMk cId="0" sldId="303"/>
            <ac:spMk id="9" creationId="{25C8D2C1-DA83-420D-9635-D52CE066B5DA}"/>
          </ac:spMkLst>
        </pc:spChg>
        <pc:spChg chg="add">
          <ac:chgData name="Ryals,Jessica M." userId="S::jessicaryals@ufl.edu::e769dffe-e968-4a7a-b5ad-c01a1a147b7b" providerId="AD" clId="Web-{83BDE034-7AA0-4911-B5BE-F15816C45570}" dt="2022-02-17T15:03:55.668" v="19"/>
          <ac:spMkLst>
            <pc:docMk/>
            <pc:sldMk cId="0" sldId="303"/>
            <ac:spMk id="11" creationId="{434F74C9-6A0B-409E-AD1C-45B58BE91BB8}"/>
          </ac:spMkLst>
        </pc:spChg>
        <pc:spChg chg="add mod">
          <ac:chgData name="Ryals,Jessica M." userId="S::jessicaryals@ufl.edu::e769dffe-e968-4a7a-b5ad-c01a1a147b7b" providerId="AD" clId="Web-{83BDE034-7AA0-4911-B5BE-F15816C45570}" dt="2022-02-17T15:04:16.966" v="26" actId="1076"/>
          <ac:spMkLst>
            <pc:docMk/>
            <pc:sldMk cId="0" sldId="303"/>
            <ac:spMk id="12" creationId="{457697F9-3AA9-4048-86BD-0B7BCA039378}"/>
          </ac:spMkLst>
        </pc:spChg>
        <pc:spChg chg="add">
          <ac:chgData name="Ryals,Jessica M." userId="S::jessicaryals@ufl.edu::e769dffe-e968-4a7a-b5ad-c01a1a147b7b" providerId="AD" clId="Web-{83BDE034-7AA0-4911-B5BE-F15816C45570}" dt="2022-02-17T15:03:55.668" v="19"/>
          <ac:spMkLst>
            <pc:docMk/>
            <pc:sldMk cId="0" sldId="303"/>
            <ac:spMk id="15" creationId="{B76D919A-FC3E-4B4E-BAF0-ED6CFB8DC4AE}"/>
          </ac:spMkLst>
        </pc:spChg>
        <pc:spChg chg="add">
          <ac:chgData name="Ryals,Jessica M." userId="S::jessicaryals@ufl.edu::e769dffe-e968-4a7a-b5ad-c01a1a147b7b" providerId="AD" clId="Web-{83BDE034-7AA0-4911-B5BE-F15816C45570}" dt="2022-02-17T15:03:55.668" v="19"/>
          <ac:spMkLst>
            <pc:docMk/>
            <pc:sldMk cId="0" sldId="303"/>
            <ac:spMk id="17" creationId="{8F66ACBD-1C82-4782-AA7C-05504DD7DE77}"/>
          </ac:spMkLst>
        </pc:spChg>
        <pc:spChg chg="del mod">
          <ac:chgData name="Ryals,Jessica M." userId="S::jessicaryals@ufl.edu::e769dffe-e968-4a7a-b5ad-c01a1a147b7b" providerId="AD" clId="Web-{83BDE034-7AA0-4911-B5BE-F15816C45570}" dt="2022-02-17T15:03:50.262" v="18"/>
          <ac:spMkLst>
            <pc:docMk/>
            <pc:sldMk cId="0" sldId="303"/>
            <ac:spMk id="79876" creationId="{6098B945-6BF6-4272-BB63-37BE833ED543}"/>
          </ac:spMkLst>
        </pc:spChg>
        <pc:picChg chg="add">
          <ac:chgData name="Ryals,Jessica M." userId="S::jessicaryals@ufl.edu::e769dffe-e968-4a7a-b5ad-c01a1a147b7b" providerId="AD" clId="Web-{83BDE034-7AA0-4911-B5BE-F15816C45570}" dt="2022-02-17T15:03:55.668" v="19"/>
          <ac:picMkLst>
            <pc:docMk/>
            <pc:sldMk cId="0" sldId="303"/>
            <ac:picMk id="5" creationId="{5F05EF6A-4EAA-49D4-91BE-55F25F154DB9}"/>
          </ac:picMkLst>
        </pc:picChg>
        <pc:cxnChg chg="add">
          <ac:chgData name="Ryals,Jessica M." userId="S::jessicaryals@ufl.edu::e769dffe-e968-4a7a-b5ad-c01a1a147b7b" providerId="AD" clId="Web-{83BDE034-7AA0-4911-B5BE-F15816C45570}" dt="2022-02-17T15:03:55.668" v="19"/>
          <ac:cxnSpMkLst>
            <pc:docMk/>
            <pc:sldMk cId="0" sldId="303"/>
            <ac:cxnSpMk id="13" creationId="{F5486A9D-1265-4B57-91E6-68E666B978BC}"/>
          </ac:cxnSpMkLst>
        </pc:cxnChg>
      </pc:sldChg>
      <pc:sldChg chg="addSp delSp modSp mod setBg">
        <pc:chgData name="Ryals,Jessica M." userId="S::jessicaryals@ufl.edu::e769dffe-e968-4a7a-b5ad-c01a1a147b7b" providerId="AD" clId="Web-{83BDE034-7AA0-4911-B5BE-F15816C45570}" dt="2022-02-17T15:04:45.857" v="28"/>
        <pc:sldMkLst>
          <pc:docMk/>
          <pc:sldMk cId="0" sldId="306"/>
        </pc:sldMkLst>
        <pc:spChg chg="mod">
          <ac:chgData name="Ryals,Jessica M." userId="S::jessicaryals@ufl.edu::e769dffe-e968-4a7a-b5ad-c01a1a147b7b" providerId="AD" clId="Web-{83BDE034-7AA0-4911-B5BE-F15816C45570}" dt="2022-02-17T15:04:45.857" v="28"/>
          <ac:spMkLst>
            <pc:docMk/>
            <pc:sldMk cId="0" sldId="306"/>
            <ac:spMk id="2" creationId="{C4CCC897-CA4F-4CA4-84C8-963168322933}"/>
          </ac:spMkLst>
        </pc:spChg>
        <pc:spChg chg="add">
          <ac:chgData name="Ryals,Jessica M." userId="S::jessicaryals@ufl.edu::e769dffe-e968-4a7a-b5ad-c01a1a147b7b" providerId="AD" clId="Web-{83BDE034-7AA0-4911-B5BE-F15816C45570}" dt="2022-02-17T15:04:45.857" v="28"/>
          <ac:spMkLst>
            <pc:docMk/>
            <pc:sldMk cId="0" sldId="306"/>
            <ac:spMk id="73" creationId="{600B5AE2-C5CC-499C-8F2D-249888BE22C2}"/>
          </ac:spMkLst>
        </pc:spChg>
        <pc:spChg chg="add">
          <ac:chgData name="Ryals,Jessica M." userId="S::jessicaryals@ufl.edu::e769dffe-e968-4a7a-b5ad-c01a1a147b7b" providerId="AD" clId="Web-{83BDE034-7AA0-4911-B5BE-F15816C45570}" dt="2022-02-17T15:04:45.857" v="28"/>
          <ac:spMkLst>
            <pc:docMk/>
            <pc:sldMk cId="0" sldId="306"/>
            <ac:spMk id="75" creationId="{BA7A3698-B350-40E5-8475-9BCC41A089FC}"/>
          </ac:spMkLst>
        </pc:spChg>
        <pc:spChg chg="add">
          <ac:chgData name="Ryals,Jessica M." userId="S::jessicaryals@ufl.edu::e769dffe-e968-4a7a-b5ad-c01a1a147b7b" providerId="AD" clId="Web-{83BDE034-7AA0-4911-B5BE-F15816C45570}" dt="2022-02-17T15:04:45.857" v="28"/>
          <ac:spMkLst>
            <pc:docMk/>
            <pc:sldMk cId="0" sldId="306"/>
            <ac:spMk id="79" creationId="{311973C2-EB8B-452A-A698-4A252FD3AE28}"/>
          </ac:spMkLst>
        </pc:spChg>
        <pc:spChg chg="add">
          <ac:chgData name="Ryals,Jessica M." userId="S::jessicaryals@ufl.edu::e769dffe-e968-4a7a-b5ad-c01a1a147b7b" providerId="AD" clId="Web-{83BDE034-7AA0-4911-B5BE-F15816C45570}" dt="2022-02-17T15:04:45.857" v="28"/>
          <ac:spMkLst>
            <pc:docMk/>
            <pc:sldMk cId="0" sldId="306"/>
            <ac:spMk id="81" creationId="{10162E77-11AD-44A7-84EC-40C59EEFBD2E}"/>
          </ac:spMkLst>
        </pc:spChg>
        <pc:spChg chg="mod ord">
          <ac:chgData name="Ryals,Jessica M." userId="S::jessicaryals@ufl.edu::e769dffe-e968-4a7a-b5ad-c01a1a147b7b" providerId="AD" clId="Web-{83BDE034-7AA0-4911-B5BE-F15816C45570}" dt="2022-02-17T15:04:45.857" v="28"/>
          <ac:spMkLst>
            <pc:docMk/>
            <pc:sldMk cId="0" sldId="306"/>
            <ac:spMk id="83971" creationId="{90E5E65D-4DEA-4430-86FA-7F3BFB2B8ACE}"/>
          </ac:spMkLst>
        </pc:spChg>
        <pc:picChg chg="mod">
          <ac:chgData name="Ryals,Jessica M." userId="S::jessicaryals@ufl.edu::e769dffe-e968-4a7a-b5ad-c01a1a147b7b" providerId="AD" clId="Web-{83BDE034-7AA0-4911-B5BE-F15816C45570}" dt="2022-02-17T15:04:45.857" v="28"/>
          <ac:picMkLst>
            <pc:docMk/>
            <pc:sldMk cId="0" sldId="306"/>
            <ac:picMk id="83972" creationId="{C0BCB600-A254-4B36-ABE8-1BDD0ED19566}"/>
          </ac:picMkLst>
        </pc:picChg>
        <pc:picChg chg="del">
          <ac:chgData name="Ryals,Jessica M." userId="S::jessicaryals@ufl.edu::e769dffe-e968-4a7a-b5ad-c01a1a147b7b" providerId="AD" clId="Web-{83BDE034-7AA0-4911-B5BE-F15816C45570}" dt="2022-02-17T15:04:39.091" v="27"/>
          <ac:picMkLst>
            <pc:docMk/>
            <pc:sldMk cId="0" sldId="306"/>
            <ac:picMk id="83973" creationId="{8965C978-821F-4D3F-BA76-420E072778BA}"/>
          </ac:picMkLst>
        </pc:picChg>
        <pc:cxnChg chg="add">
          <ac:chgData name="Ryals,Jessica M." userId="S::jessicaryals@ufl.edu::e769dffe-e968-4a7a-b5ad-c01a1a147b7b" providerId="AD" clId="Web-{83BDE034-7AA0-4911-B5BE-F15816C45570}" dt="2022-02-17T15:04:45.857" v="28"/>
          <ac:cxnSpMkLst>
            <pc:docMk/>
            <pc:sldMk cId="0" sldId="306"/>
            <ac:cxnSpMk id="77" creationId="{0AC655C7-EC94-4BE6-84C8-2F9EFBBB2789}"/>
          </ac:cxnSpMkLst>
        </pc:cxnChg>
        <pc:cxnChg chg="add">
          <ac:chgData name="Ryals,Jessica M." userId="S::jessicaryals@ufl.edu::e769dffe-e968-4a7a-b5ad-c01a1a147b7b" providerId="AD" clId="Web-{83BDE034-7AA0-4911-B5BE-F15816C45570}" dt="2022-02-17T15:04:45.857" v="28"/>
          <ac:cxnSpMkLst>
            <pc:docMk/>
            <pc:sldMk cId="0" sldId="306"/>
            <ac:cxnSpMk id="83" creationId="{5AB158E9-1B40-4CD6-95F0-95CA11DF7B7A}"/>
          </ac:cxnSpMkLst>
        </pc:cxnChg>
      </pc:sldChg>
      <pc:sldChg chg="addSp delSp modSp mod setBg">
        <pc:chgData name="Ryals,Jessica M." userId="S::jessicaryals@ufl.edu::e769dffe-e968-4a7a-b5ad-c01a1a147b7b" providerId="AD" clId="Web-{83BDE034-7AA0-4911-B5BE-F15816C45570}" dt="2022-02-17T15:05:55.936" v="42" actId="1076"/>
        <pc:sldMkLst>
          <pc:docMk/>
          <pc:sldMk cId="0" sldId="307"/>
        </pc:sldMkLst>
        <pc:spChg chg="mod">
          <ac:chgData name="Ryals,Jessica M." userId="S::jessicaryals@ufl.edu::e769dffe-e968-4a7a-b5ad-c01a1a147b7b" providerId="AD" clId="Web-{83BDE034-7AA0-4911-B5BE-F15816C45570}" dt="2022-02-17T15:05:50.124" v="39"/>
          <ac:spMkLst>
            <pc:docMk/>
            <pc:sldMk cId="0" sldId="307"/>
            <ac:spMk id="2" creationId="{569354F4-F0DC-4F18-8F63-46E41ADE5DE5}"/>
          </ac:spMkLst>
        </pc:spChg>
        <pc:spChg chg="add mod">
          <ac:chgData name="Ryals,Jessica M." userId="S::jessicaryals@ufl.edu::e769dffe-e968-4a7a-b5ad-c01a1a147b7b" providerId="AD" clId="Web-{83BDE034-7AA0-4911-B5BE-F15816C45570}" dt="2022-02-17T15:05:55.921" v="41" actId="1076"/>
          <ac:spMkLst>
            <pc:docMk/>
            <pc:sldMk cId="0" sldId="307"/>
            <ac:spMk id="17" creationId="{2CEE940D-295B-467D-8CB4-B5D74D2DAFC1}"/>
          </ac:spMkLst>
        </pc:spChg>
        <pc:spChg chg="add mod">
          <ac:chgData name="Ryals,Jessica M." userId="S::jessicaryals@ufl.edu::e769dffe-e968-4a7a-b5ad-c01a1a147b7b" providerId="AD" clId="Web-{83BDE034-7AA0-4911-B5BE-F15816C45570}" dt="2022-02-17T15:05:55.936" v="42" actId="1076"/>
          <ac:spMkLst>
            <pc:docMk/>
            <pc:sldMk cId="0" sldId="307"/>
            <ac:spMk id="18" creationId="{482A3C2C-FA7C-45B0-BC6E-C4BD07B68AAC}"/>
          </ac:spMkLst>
        </pc:spChg>
        <pc:spChg chg="add">
          <ac:chgData name="Ryals,Jessica M." userId="S::jessicaryals@ufl.edu::e769dffe-e968-4a7a-b5ad-c01a1a147b7b" providerId="AD" clId="Web-{83BDE034-7AA0-4911-B5BE-F15816C45570}" dt="2022-02-17T15:05:50.124" v="39"/>
          <ac:spMkLst>
            <pc:docMk/>
            <pc:sldMk cId="0" sldId="307"/>
            <ac:spMk id="74" creationId="{4CFCD50F-4BF3-4733-BD42-5567080A7017}"/>
          </ac:spMkLst>
        </pc:spChg>
        <pc:spChg chg="add">
          <ac:chgData name="Ryals,Jessica M." userId="S::jessicaryals@ufl.edu::e769dffe-e968-4a7a-b5ad-c01a1a147b7b" providerId="AD" clId="Web-{83BDE034-7AA0-4911-B5BE-F15816C45570}" dt="2022-02-17T15:05:50.124" v="39"/>
          <ac:spMkLst>
            <pc:docMk/>
            <pc:sldMk cId="0" sldId="307"/>
            <ac:spMk id="76" creationId="{97C2466A-2320-4205-BDC2-056CD8BC2C53}"/>
          </ac:spMkLst>
        </pc:spChg>
        <pc:spChg chg="add">
          <ac:chgData name="Ryals,Jessica M." userId="S::jessicaryals@ufl.edu::e769dffe-e968-4a7a-b5ad-c01a1a147b7b" providerId="AD" clId="Web-{83BDE034-7AA0-4911-B5BE-F15816C45570}" dt="2022-02-17T15:05:50.124" v="39"/>
          <ac:spMkLst>
            <pc:docMk/>
            <pc:sldMk cId="0" sldId="307"/>
            <ac:spMk id="78" creationId="{C24F77B6-3AFC-4981-A39A-15994073E10F}"/>
          </ac:spMkLst>
        </pc:spChg>
        <pc:spChg chg="add">
          <ac:chgData name="Ryals,Jessica M." userId="S::jessicaryals@ufl.edu::e769dffe-e968-4a7a-b5ad-c01a1a147b7b" providerId="AD" clId="Web-{83BDE034-7AA0-4911-B5BE-F15816C45570}" dt="2022-02-17T15:05:50.124" v="39"/>
          <ac:spMkLst>
            <pc:docMk/>
            <pc:sldMk cId="0" sldId="307"/>
            <ac:spMk id="82" creationId="{B7D21A87-2874-4438-84BA-E02F7C632784}"/>
          </ac:spMkLst>
        </pc:spChg>
        <pc:spChg chg="add">
          <ac:chgData name="Ryals,Jessica M." userId="S::jessicaryals@ufl.edu::e769dffe-e968-4a7a-b5ad-c01a1a147b7b" providerId="AD" clId="Web-{83BDE034-7AA0-4911-B5BE-F15816C45570}" dt="2022-02-17T15:05:50.124" v="39"/>
          <ac:spMkLst>
            <pc:docMk/>
            <pc:sldMk cId="0" sldId="307"/>
            <ac:spMk id="84" creationId="{0B0A69F5-520C-404C-9614-071AAE13870F}"/>
          </ac:spMkLst>
        </pc:spChg>
        <pc:spChg chg="add">
          <ac:chgData name="Ryals,Jessica M." userId="S::jessicaryals@ufl.edu::e769dffe-e968-4a7a-b5ad-c01a1a147b7b" providerId="AD" clId="Web-{83BDE034-7AA0-4911-B5BE-F15816C45570}" dt="2022-02-17T15:05:50.124" v="39"/>
          <ac:spMkLst>
            <pc:docMk/>
            <pc:sldMk cId="0" sldId="307"/>
            <ac:spMk id="86" creationId="{54D683B1-E7B7-4AF5-8BF1-00757F13FBE1}"/>
          </ac:spMkLst>
        </pc:spChg>
        <pc:spChg chg="add">
          <ac:chgData name="Ryals,Jessica M." userId="S::jessicaryals@ufl.edu::e769dffe-e968-4a7a-b5ad-c01a1a147b7b" providerId="AD" clId="Web-{83BDE034-7AA0-4911-B5BE-F15816C45570}" dt="2022-02-17T15:05:50.124" v="39"/>
          <ac:spMkLst>
            <pc:docMk/>
            <pc:sldMk cId="0" sldId="307"/>
            <ac:spMk id="88" creationId="{7B07ECB0-AC96-4F4F-AB0C-44EA1353CE09}"/>
          </ac:spMkLst>
        </pc:spChg>
        <pc:spChg chg="mod ord">
          <ac:chgData name="Ryals,Jessica M." userId="S::jessicaryals@ufl.edu::e769dffe-e968-4a7a-b5ad-c01a1a147b7b" providerId="AD" clId="Web-{83BDE034-7AA0-4911-B5BE-F15816C45570}" dt="2022-02-17T15:05:50.124" v="39"/>
          <ac:spMkLst>
            <pc:docMk/>
            <pc:sldMk cId="0" sldId="307"/>
            <ac:spMk id="90115" creationId="{DA46EF37-50BD-40DA-98CD-22464A4E003E}"/>
          </ac:spMkLst>
        </pc:spChg>
        <pc:spChg chg="del mod">
          <ac:chgData name="Ryals,Jessica M." userId="S::jessicaryals@ufl.edu::e769dffe-e968-4a7a-b5ad-c01a1a147b7b" providerId="AD" clId="Web-{83BDE034-7AA0-4911-B5BE-F15816C45570}" dt="2022-02-17T15:05:39.952" v="37"/>
          <ac:spMkLst>
            <pc:docMk/>
            <pc:sldMk cId="0" sldId="307"/>
            <ac:spMk id="90118" creationId="{3AD1908D-E9D1-4944-B3C0-2E48ABB89D15}"/>
          </ac:spMkLst>
        </pc:spChg>
        <pc:spChg chg="del">
          <ac:chgData name="Ryals,Jessica M." userId="S::jessicaryals@ufl.edu::e769dffe-e968-4a7a-b5ad-c01a1a147b7b" providerId="AD" clId="Web-{83BDE034-7AA0-4911-B5BE-F15816C45570}" dt="2022-02-17T15:05:39.952" v="36"/>
          <ac:spMkLst>
            <pc:docMk/>
            <pc:sldMk cId="0" sldId="307"/>
            <ac:spMk id="90119" creationId="{54DEE675-B133-45DF-94FC-9536B3D87C63}"/>
          </ac:spMkLst>
        </pc:spChg>
        <pc:picChg chg="mod">
          <ac:chgData name="Ryals,Jessica M." userId="S::jessicaryals@ufl.edu::e769dffe-e968-4a7a-b5ad-c01a1a147b7b" providerId="AD" clId="Web-{83BDE034-7AA0-4911-B5BE-F15816C45570}" dt="2022-02-17T15:05:50.124" v="39"/>
          <ac:picMkLst>
            <pc:docMk/>
            <pc:sldMk cId="0" sldId="307"/>
            <ac:picMk id="90116" creationId="{DE168398-D2AA-4E71-A356-CC916DF9D1D3}"/>
          </ac:picMkLst>
        </pc:picChg>
        <pc:picChg chg="mod">
          <ac:chgData name="Ryals,Jessica M." userId="S::jessicaryals@ufl.edu::e769dffe-e968-4a7a-b5ad-c01a1a147b7b" providerId="AD" clId="Web-{83BDE034-7AA0-4911-B5BE-F15816C45570}" dt="2022-02-17T15:05:50.124" v="39"/>
          <ac:picMkLst>
            <pc:docMk/>
            <pc:sldMk cId="0" sldId="307"/>
            <ac:picMk id="90117" creationId="{754633D8-47CA-4C9B-ADD3-BA8AD220BD00}"/>
          </ac:picMkLst>
        </pc:picChg>
        <pc:picChg chg="del">
          <ac:chgData name="Ryals,Jessica M." userId="S::jessicaryals@ufl.edu::e769dffe-e968-4a7a-b5ad-c01a1a147b7b" providerId="AD" clId="Web-{83BDE034-7AA0-4911-B5BE-F15816C45570}" dt="2022-02-17T15:05:44.561" v="38"/>
          <ac:picMkLst>
            <pc:docMk/>
            <pc:sldMk cId="0" sldId="307"/>
            <ac:picMk id="90120" creationId="{E4F6E9D2-687A-40FB-AEB3-B2092D94299D}"/>
          </ac:picMkLst>
        </pc:picChg>
        <pc:cxnChg chg="add">
          <ac:chgData name="Ryals,Jessica M." userId="S::jessicaryals@ufl.edu::e769dffe-e968-4a7a-b5ad-c01a1a147b7b" providerId="AD" clId="Web-{83BDE034-7AA0-4911-B5BE-F15816C45570}" dt="2022-02-17T15:05:50.124" v="39"/>
          <ac:cxnSpMkLst>
            <pc:docMk/>
            <pc:sldMk cId="0" sldId="307"/>
            <ac:cxnSpMk id="80" creationId="{E622A300-A12E-4C3D-A574-71AFFA8F2B51}"/>
          </ac:cxnSpMkLst>
        </pc:cxnChg>
      </pc:sldChg>
      <pc:sldChg chg="addSp delSp modSp">
        <pc:chgData name="Ryals,Jessica M." userId="S::jessicaryals@ufl.edu::e769dffe-e968-4a7a-b5ad-c01a1a147b7b" providerId="AD" clId="Web-{83BDE034-7AA0-4911-B5BE-F15816C45570}" dt="2022-02-17T15:06:17.374" v="45"/>
        <pc:sldMkLst>
          <pc:docMk/>
          <pc:sldMk cId="0" sldId="310"/>
        </pc:sldMkLst>
        <pc:spChg chg="mod">
          <ac:chgData name="Ryals,Jessica M." userId="S::jessicaryals@ufl.edu::e769dffe-e968-4a7a-b5ad-c01a1a147b7b" providerId="AD" clId="Web-{83BDE034-7AA0-4911-B5BE-F15816C45570}" dt="2022-02-17T15:06:17.359" v="44"/>
          <ac:spMkLst>
            <pc:docMk/>
            <pc:sldMk cId="0" sldId="310"/>
            <ac:spMk id="8" creationId="{A304540C-38E1-4582-98F0-E92F969B7383}"/>
          </ac:spMkLst>
        </pc:spChg>
        <pc:spChg chg="add del">
          <ac:chgData name="Ryals,Jessica M." userId="S::jessicaryals@ufl.edu::e769dffe-e968-4a7a-b5ad-c01a1a147b7b" providerId="AD" clId="Web-{83BDE034-7AA0-4911-B5BE-F15816C45570}" dt="2022-02-17T15:06:17.374" v="45"/>
          <ac:spMkLst>
            <pc:docMk/>
            <pc:sldMk cId="0" sldId="310"/>
            <ac:spMk id="74" creationId="{E5958DBC-F4DA-42A8-8C52-860179790ECD}"/>
          </ac:spMkLst>
        </pc:spChg>
        <pc:spChg chg="add del">
          <ac:chgData name="Ryals,Jessica M." userId="S::jessicaryals@ufl.edu::e769dffe-e968-4a7a-b5ad-c01a1a147b7b" providerId="AD" clId="Web-{83BDE034-7AA0-4911-B5BE-F15816C45570}" dt="2022-02-17T15:06:17.374" v="45"/>
          <ac:spMkLst>
            <pc:docMk/>
            <pc:sldMk cId="0" sldId="310"/>
            <ac:spMk id="78" creationId="{51DDD252-D7C8-4CE5-9C61-D60D722BC217}"/>
          </ac:spMkLst>
        </pc:spChg>
        <pc:spChg chg="add del">
          <ac:chgData name="Ryals,Jessica M." userId="S::jessicaryals@ufl.edu::e769dffe-e968-4a7a-b5ad-c01a1a147b7b" providerId="AD" clId="Web-{83BDE034-7AA0-4911-B5BE-F15816C45570}" dt="2022-02-17T15:06:17.374" v="45"/>
          <ac:spMkLst>
            <pc:docMk/>
            <pc:sldMk cId="0" sldId="310"/>
            <ac:spMk id="80" creationId="{2FBD75F5-C49C-4F6A-8D43-7A5939C23307}"/>
          </ac:spMkLst>
        </pc:spChg>
        <pc:spChg chg="add del">
          <ac:chgData name="Ryals,Jessica M." userId="S::jessicaryals@ufl.edu::e769dffe-e968-4a7a-b5ad-c01a1a147b7b" providerId="AD" clId="Web-{83BDE034-7AA0-4911-B5BE-F15816C45570}" dt="2022-02-17T15:06:17.359" v="44"/>
          <ac:spMkLst>
            <pc:docMk/>
            <pc:sldMk cId="0" sldId="310"/>
            <ac:spMk id="138" creationId="{90F35747-2822-4D06-BE10-CD33AC6B09C1}"/>
          </ac:spMkLst>
        </pc:spChg>
        <pc:spChg chg="add del">
          <ac:chgData name="Ryals,Jessica M." userId="S::jessicaryals@ufl.edu::e769dffe-e968-4a7a-b5ad-c01a1a147b7b" providerId="AD" clId="Web-{83BDE034-7AA0-4911-B5BE-F15816C45570}" dt="2022-02-17T15:06:17.359" v="44"/>
          <ac:spMkLst>
            <pc:docMk/>
            <pc:sldMk cId="0" sldId="310"/>
            <ac:spMk id="140" creationId="{CC2C4466-5B1B-4361-B9D9-39ED9A8A3481}"/>
          </ac:spMkLst>
        </pc:spChg>
        <pc:spChg chg="add del">
          <ac:chgData name="Ryals,Jessica M." userId="S::jessicaryals@ufl.edu::e769dffe-e968-4a7a-b5ad-c01a1a147b7b" providerId="AD" clId="Web-{83BDE034-7AA0-4911-B5BE-F15816C45570}" dt="2022-02-17T15:06:17.359" v="44"/>
          <ac:spMkLst>
            <pc:docMk/>
            <pc:sldMk cId="0" sldId="310"/>
            <ac:spMk id="142" creationId="{FD745DAE-5A8A-44FA-937C-CD65CF7AE696}"/>
          </ac:spMkLst>
        </pc:spChg>
        <pc:spChg chg="add del">
          <ac:chgData name="Ryals,Jessica M." userId="S::jessicaryals@ufl.edu::e769dffe-e968-4a7a-b5ad-c01a1a147b7b" providerId="AD" clId="Web-{83BDE034-7AA0-4911-B5BE-F15816C45570}" dt="2022-02-17T15:06:17.359" v="44"/>
          <ac:spMkLst>
            <pc:docMk/>
            <pc:sldMk cId="0" sldId="310"/>
            <ac:spMk id="144" creationId="{67696AA1-B1DD-4C75-9AC1-69EE9F65FF96}"/>
          </ac:spMkLst>
        </pc:spChg>
        <pc:spChg chg="mod ord">
          <ac:chgData name="Ryals,Jessica M." userId="S::jessicaryals@ufl.edu::e769dffe-e968-4a7a-b5ad-c01a1a147b7b" providerId="AD" clId="Web-{83BDE034-7AA0-4911-B5BE-F15816C45570}" dt="2022-02-17T15:06:17.359" v="44"/>
          <ac:spMkLst>
            <pc:docMk/>
            <pc:sldMk cId="0" sldId="310"/>
            <ac:spMk id="95235" creationId="{DBBFAC4D-B152-4375-8521-764E3ECAF300}"/>
          </ac:spMkLst>
        </pc:spChg>
        <pc:spChg chg="add">
          <ac:chgData name="Ryals,Jessica M." userId="S::jessicaryals@ufl.edu::e769dffe-e968-4a7a-b5ad-c01a1a147b7b" providerId="AD" clId="Web-{83BDE034-7AA0-4911-B5BE-F15816C45570}" dt="2022-02-17T15:06:17.374" v="45"/>
          <ac:spMkLst>
            <pc:docMk/>
            <pc:sldMk cId="0" sldId="310"/>
            <ac:spMk id="95239" creationId="{E5958DBC-F4DA-42A8-8C52-860179790ECD}"/>
          </ac:spMkLst>
        </pc:spChg>
        <pc:spChg chg="add">
          <ac:chgData name="Ryals,Jessica M." userId="S::jessicaryals@ufl.edu::e769dffe-e968-4a7a-b5ad-c01a1a147b7b" providerId="AD" clId="Web-{83BDE034-7AA0-4911-B5BE-F15816C45570}" dt="2022-02-17T15:06:17.374" v="45"/>
          <ac:spMkLst>
            <pc:docMk/>
            <pc:sldMk cId="0" sldId="310"/>
            <ac:spMk id="95241" creationId="{51DDD252-D7C8-4CE5-9C61-D60D722BC217}"/>
          </ac:spMkLst>
        </pc:spChg>
        <pc:spChg chg="add">
          <ac:chgData name="Ryals,Jessica M." userId="S::jessicaryals@ufl.edu::e769dffe-e968-4a7a-b5ad-c01a1a147b7b" providerId="AD" clId="Web-{83BDE034-7AA0-4911-B5BE-F15816C45570}" dt="2022-02-17T15:06:17.374" v="45"/>
          <ac:spMkLst>
            <pc:docMk/>
            <pc:sldMk cId="0" sldId="310"/>
            <ac:spMk id="95242" creationId="{2FBD75F5-C49C-4F6A-8D43-7A5939C23307}"/>
          </ac:spMkLst>
        </pc:spChg>
        <pc:picChg chg="mod">
          <ac:chgData name="Ryals,Jessica M." userId="S::jessicaryals@ufl.edu::e769dffe-e968-4a7a-b5ad-c01a1a147b7b" providerId="AD" clId="Web-{83BDE034-7AA0-4911-B5BE-F15816C45570}" dt="2022-02-17T15:06:17.359" v="44"/>
          <ac:picMkLst>
            <pc:docMk/>
            <pc:sldMk cId="0" sldId="310"/>
            <ac:picMk id="95236" creationId="{F038F71F-4282-4D5C-AE32-C24AA28F467C}"/>
          </ac:picMkLst>
        </pc:picChg>
        <pc:picChg chg="mod">
          <ac:chgData name="Ryals,Jessica M." userId="S::jessicaryals@ufl.edu::e769dffe-e968-4a7a-b5ad-c01a1a147b7b" providerId="AD" clId="Web-{83BDE034-7AA0-4911-B5BE-F15816C45570}" dt="2022-02-17T15:06:17.359" v="44"/>
          <ac:picMkLst>
            <pc:docMk/>
            <pc:sldMk cId="0" sldId="310"/>
            <ac:picMk id="95237" creationId="{2EFD3C55-CDD1-41D7-97AC-F7B1B089D47C}"/>
          </ac:picMkLst>
        </pc:picChg>
        <pc:cxnChg chg="add del">
          <ac:chgData name="Ryals,Jessica M." userId="S::jessicaryals@ufl.edu::e769dffe-e968-4a7a-b5ad-c01a1a147b7b" providerId="AD" clId="Web-{83BDE034-7AA0-4911-B5BE-F15816C45570}" dt="2022-02-17T15:06:17.374" v="45"/>
          <ac:cxnSpMkLst>
            <pc:docMk/>
            <pc:sldMk cId="0" sldId="310"/>
            <ac:cxnSpMk id="76" creationId="{79FCC9A9-2031-4283-9B27-34B62BB7F305}"/>
          </ac:cxnSpMkLst>
        </pc:cxnChg>
        <pc:cxnChg chg="add">
          <ac:chgData name="Ryals,Jessica M." userId="S::jessicaryals@ufl.edu::e769dffe-e968-4a7a-b5ad-c01a1a147b7b" providerId="AD" clId="Web-{83BDE034-7AA0-4911-B5BE-F15816C45570}" dt="2022-02-17T15:06:17.374" v="45"/>
          <ac:cxnSpMkLst>
            <pc:docMk/>
            <pc:sldMk cId="0" sldId="310"/>
            <ac:cxnSpMk id="95240" creationId="{79FCC9A9-2031-4283-9B27-34B62BB7F305}"/>
          </ac:cxnSpMkLst>
        </pc:cxnChg>
      </pc:sldChg>
      <pc:sldChg chg="addSp delSp">
        <pc:chgData name="Ryals,Jessica M." userId="S::jessicaryals@ufl.edu::e769dffe-e968-4a7a-b5ad-c01a1a147b7b" providerId="AD" clId="Web-{83BDE034-7AA0-4911-B5BE-F15816C45570}" dt="2022-02-17T15:06:30.765" v="47"/>
        <pc:sldMkLst>
          <pc:docMk/>
          <pc:sldMk cId="0" sldId="311"/>
        </pc:sldMkLst>
        <pc:picChg chg="add del">
          <ac:chgData name="Ryals,Jessica M." userId="S::jessicaryals@ufl.edu::e769dffe-e968-4a7a-b5ad-c01a1a147b7b" providerId="AD" clId="Web-{83BDE034-7AA0-4911-B5BE-F15816C45570}" dt="2022-02-17T15:06:30.765" v="47"/>
          <ac:picMkLst>
            <pc:docMk/>
            <pc:sldMk cId="0" sldId="311"/>
            <ac:picMk id="97286" creationId="{94695E75-3924-42BB-BAF6-4781B446B194}"/>
          </ac:picMkLst>
        </pc:picChg>
      </pc:sldChg>
      <pc:sldChg chg="addSp delSp modSp">
        <pc:chgData name="Ryals,Jessica M." userId="S::jessicaryals@ufl.edu::e769dffe-e968-4a7a-b5ad-c01a1a147b7b" providerId="AD" clId="Web-{83BDE034-7AA0-4911-B5BE-F15816C45570}" dt="2022-02-17T15:04:58.920" v="30"/>
        <pc:sldMkLst>
          <pc:docMk/>
          <pc:sldMk cId="0" sldId="321"/>
        </pc:sldMkLst>
        <pc:spChg chg="mod">
          <ac:chgData name="Ryals,Jessica M." userId="S::jessicaryals@ufl.edu::e769dffe-e968-4a7a-b5ad-c01a1a147b7b" providerId="AD" clId="Web-{83BDE034-7AA0-4911-B5BE-F15816C45570}" dt="2022-02-17T15:04:58.920" v="30"/>
          <ac:spMkLst>
            <pc:docMk/>
            <pc:sldMk cId="0" sldId="321"/>
            <ac:spMk id="2" creationId="{218BDD7B-9790-4EE0-A39E-EBCC2A703C23}"/>
          </ac:spMkLst>
        </pc:spChg>
        <pc:spChg chg="del">
          <ac:chgData name="Ryals,Jessica M." userId="S::jessicaryals@ufl.edu::e769dffe-e968-4a7a-b5ad-c01a1a147b7b" providerId="AD" clId="Web-{83BDE034-7AA0-4911-B5BE-F15816C45570}" dt="2022-02-17T15:04:58.920" v="30"/>
          <ac:spMkLst>
            <pc:docMk/>
            <pc:sldMk cId="0" sldId="321"/>
            <ac:spMk id="74" creationId="{7C2DC10F-CD76-43DC-9E0B-CB291F740C0F}"/>
          </ac:spMkLst>
        </pc:spChg>
        <pc:spChg chg="del">
          <ac:chgData name="Ryals,Jessica M." userId="S::jessicaryals@ufl.edu::e769dffe-e968-4a7a-b5ad-c01a1a147b7b" providerId="AD" clId="Web-{83BDE034-7AA0-4911-B5BE-F15816C45570}" dt="2022-02-17T15:04:58.920" v="30"/>
          <ac:spMkLst>
            <pc:docMk/>
            <pc:sldMk cId="0" sldId="321"/>
            <ac:spMk id="76" creationId="{1C18170A-08B7-4230-A012-B24C20E39391}"/>
          </ac:spMkLst>
        </pc:spChg>
        <pc:spChg chg="del">
          <ac:chgData name="Ryals,Jessica M." userId="S::jessicaryals@ufl.edu::e769dffe-e968-4a7a-b5ad-c01a1a147b7b" providerId="AD" clId="Web-{83BDE034-7AA0-4911-B5BE-F15816C45570}" dt="2022-02-17T15:04:58.920" v="30"/>
          <ac:spMkLst>
            <pc:docMk/>
            <pc:sldMk cId="0" sldId="321"/>
            <ac:spMk id="80" creationId="{E5958DBC-F4DA-42A8-8C52-860179790ECD}"/>
          </ac:spMkLst>
        </pc:spChg>
        <pc:spChg chg="add">
          <ac:chgData name="Ryals,Jessica M." userId="S::jessicaryals@ufl.edu::e769dffe-e968-4a7a-b5ad-c01a1a147b7b" providerId="AD" clId="Web-{83BDE034-7AA0-4911-B5BE-F15816C45570}" dt="2022-02-17T15:04:58.920" v="30"/>
          <ac:spMkLst>
            <pc:docMk/>
            <pc:sldMk cId="0" sldId="321"/>
            <ac:spMk id="81" creationId="{600B5AE2-C5CC-499C-8F2D-249888BE22C2}"/>
          </ac:spMkLst>
        </pc:spChg>
        <pc:spChg chg="add">
          <ac:chgData name="Ryals,Jessica M." userId="S::jessicaryals@ufl.edu::e769dffe-e968-4a7a-b5ad-c01a1a147b7b" providerId="AD" clId="Web-{83BDE034-7AA0-4911-B5BE-F15816C45570}" dt="2022-02-17T15:04:58.920" v="30"/>
          <ac:spMkLst>
            <pc:docMk/>
            <pc:sldMk cId="0" sldId="321"/>
            <ac:spMk id="83" creationId="{BA7A3698-B350-40E5-8475-9BCC41A089FC}"/>
          </ac:spMkLst>
        </pc:spChg>
        <pc:spChg chg="del">
          <ac:chgData name="Ryals,Jessica M." userId="S::jessicaryals@ufl.edu::e769dffe-e968-4a7a-b5ad-c01a1a147b7b" providerId="AD" clId="Web-{83BDE034-7AA0-4911-B5BE-F15816C45570}" dt="2022-02-17T15:04:58.920" v="30"/>
          <ac:spMkLst>
            <pc:docMk/>
            <pc:sldMk cId="0" sldId="321"/>
            <ac:spMk id="84" creationId="{51DDD252-D7C8-4CE5-9C61-D60D722BC217}"/>
          </ac:spMkLst>
        </pc:spChg>
        <pc:spChg chg="del">
          <ac:chgData name="Ryals,Jessica M." userId="S::jessicaryals@ufl.edu::e769dffe-e968-4a7a-b5ad-c01a1a147b7b" providerId="AD" clId="Web-{83BDE034-7AA0-4911-B5BE-F15816C45570}" dt="2022-02-17T15:04:58.920" v="30"/>
          <ac:spMkLst>
            <pc:docMk/>
            <pc:sldMk cId="0" sldId="321"/>
            <ac:spMk id="86" creationId="{2FBD75F5-C49C-4F6A-8D43-7A5939C23307}"/>
          </ac:spMkLst>
        </pc:spChg>
        <pc:spChg chg="add">
          <ac:chgData name="Ryals,Jessica M." userId="S::jessicaryals@ufl.edu::e769dffe-e968-4a7a-b5ad-c01a1a147b7b" providerId="AD" clId="Web-{83BDE034-7AA0-4911-B5BE-F15816C45570}" dt="2022-02-17T15:04:58.920" v="30"/>
          <ac:spMkLst>
            <pc:docMk/>
            <pc:sldMk cId="0" sldId="321"/>
            <ac:spMk id="87" creationId="{10162E77-11AD-44A7-84EC-40C59EEFBD2E}"/>
          </ac:spMkLst>
        </pc:spChg>
        <pc:spChg chg="add">
          <ac:chgData name="Ryals,Jessica M." userId="S::jessicaryals@ufl.edu::e769dffe-e968-4a7a-b5ad-c01a1a147b7b" providerId="AD" clId="Web-{83BDE034-7AA0-4911-B5BE-F15816C45570}" dt="2022-02-17T15:04:58.920" v="30"/>
          <ac:spMkLst>
            <pc:docMk/>
            <pc:sldMk cId="0" sldId="321"/>
            <ac:spMk id="91" creationId="{6329CBCE-21AE-419D-AC1F-8ACF510A6670}"/>
          </ac:spMkLst>
        </pc:spChg>
        <pc:spChg chg="add">
          <ac:chgData name="Ryals,Jessica M." userId="S::jessicaryals@ufl.edu::e769dffe-e968-4a7a-b5ad-c01a1a147b7b" providerId="AD" clId="Web-{83BDE034-7AA0-4911-B5BE-F15816C45570}" dt="2022-02-17T15:04:58.920" v="30"/>
          <ac:spMkLst>
            <pc:docMk/>
            <pc:sldMk cId="0" sldId="321"/>
            <ac:spMk id="93" creationId="{FF2DA012-1414-493D-888F-5D99D0BDA322}"/>
          </ac:spMkLst>
        </pc:spChg>
        <pc:spChg chg="mod">
          <ac:chgData name="Ryals,Jessica M." userId="S::jessicaryals@ufl.edu::e769dffe-e968-4a7a-b5ad-c01a1a147b7b" providerId="AD" clId="Web-{83BDE034-7AA0-4911-B5BE-F15816C45570}" dt="2022-02-17T15:04:58.920" v="30"/>
          <ac:spMkLst>
            <pc:docMk/>
            <pc:sldMk cId="0" sldId="321"/>
            <ac:spMk id="86019" creationId="{49345062-204F-44C9-A894-B045B23E17C7}"/>
          </ac:spMkLst>
        </pc:spChg>
        <pc:picChg chg="del">
          <ac:chgData name="Ryals,Jessica M." userId="S::jessicaryals@ufl.edu::e769dffe-e968-4a7a-b5ad-c01a1a147b7b" providerId="AD" clId="Web-{83BDE034-7AA0-4911-B5BE-F15816C45570}" dt="2022-02-17T15:04:55.029" v="29"/>
          <ac:picMkLst>
            <pc:docMk/>
            <pc:sldMk cId="0" sldId="321"/>
            <ac:picMk id="86020" creationId="{572F64D0-4201-476F-8D53-E43318CE8680}"/>
          </ac:picMkLst>
        </pc:picChg>
        <pc:picChg chg="mod">
          <ac:chgData name="Ryals,Jessica M." userId="S::jessicaryals@ufl.edu::e769dffe-e968-4a7a-b5ad-c01a1a147b7b" providerId="AD" clId="Web-{83BDE034-7AA0-4911-B5BE-F15816C45570}" dt="2022-02-17T15:04:58.920" v="30"/>
          <ac:picMkLst>
            <pc:docMk/>
            <pc:sldMk cId="0" sldId="321"/>
            <ac:picMk id="86021" creationId="{93B10C32-ACC4-4213-B0D0-6FE13C90179A}"/>
          </ac:picMkLst>
        </pc:picChg>
        <pc:cxnChg chg="del">
          <ac:chgData name="Ryals,Jessica M." userId="S::jessicaryals@ufl.edu::e769dffe-e968-4a7a-b5ad-c01a1a147b7b" providerId="AD" clId="Web-{83BDE034-7AA0-4911-B5BE-F15816C45570}" dt="2022-02-17T15:04:58.920" v="30"/>
          <ac:cxnSpMkLst>
            <pc:docMk/>
            <pc:sldMk cId="0" sldId="321"/>
            <ac:cxnSpMk id="78" creationId="{52188B95-E375-4977-9E9C-E28CE956F6EB}"/>
          </ac:cxnSpMkLst>
        </pc:cxnChg>
        <pc:cxnChg chg="del">
          <ac:chgData name="Ryals,Jessica M." userId="S::jessicaryals@ufl.edu::e769dffe-e968-4a7a-b5ad-c01a1a147b7b" providerId="AD" clId="Web-{83BDE034-7AA0-4911-B5BE-F15816C45570}" dt="2022-02-17T15:04:58.920" v="30"/>
          <ac:cxnSpMkLst>
            <pc:docMk/>
            <pc:sldMk cId="0" sldId="321"/>
            <ac:cxnSpMk id="82" creationId="{79FCC9A9-2031-4283-9B27-34B62BB7F305}"/>
          </ac:cxnSpMkLst>
        </pc:cxnChg>
        <pc:cxnChg chg="add">
          <ac:chgData name="Ryals,Jessica M." userId="S::jessicaryals@ufl.edu::e769dffe-e968-4a7a-b5ad-c01a1a147b7b" providerId="AD" clId="Web-{83BDE034-7AA0-4911-B5BE-F15816C45570}" dt="2022-02-17T15:04:58.920" v="30"/>
          <ac:cxnSpMkLst>
            <pc:docMk/>
            <pc:sldMk cId="0" sldId="321"/>
            <ac:cxnSpMk id="85" creationId="{0AC655C7-EC94-4BE6-84C8-2F9EFBBB2789}"/>
          </ac:cxnSpMkLst>
        </pc:cxnChg>
        <pc:cxnChg chg="add">
          <ac:chgData name="Ryals,Jessica M." userId="S::jessicaryals@ufl.edu::e769dffe-e968-4a7a-b5ad-c01a1a147b7b" providerId="AD" clId="Web-{83BDE034-7AA0-4911-B5BE-F15816C45570}" dt="2022-02-17T15:04:58.920" v="30"/>
          <ac:cxnSpMkLst>
            <pc:docMk/>
            <pc:sldMk cId="0" sldId="321"/>
            <ac:cxnSpMk id="89" creationId="{5AB158E9-1B40-4CD6-95F0-95CA11DF7B7A}"/>
          </ac:cxnSpMkLst>
        </pc:cxnChg>
      </pc:sldChg>
      <pc:sldChg chg="delSp modSp">
        <pc:chgData name="Ryals,Jessica M." userId="S::jessicaryals@ufl.edu::e769dffe-e968-4a7a-b5ad-c01a1a147b7b" providerId="AD" clId="Web-{83BDE034-7AA0-4911-B5BE-F15816C45570}" dt="2022-02-17T15:05:19.576" v="32" actId="1076"/>
        <pc:sldMkLst>
          <pc:docMk/>
          <pc:sldMk cId="0" sldId="322"/>
        </pc:sldMkLst>
        <pc:spChg chg="mod">
          <ac:chgData name="Ryals,Jessica M." userId="S::jessicaryals@ufl.edu::e769dffe-e968-4a7a-b5ad-c01a1a147b7b" providerId="AD" clId="Web-{83BDE034-7AA0-4911-B5BE-F15816C45570}" dt="2022-02-17T15:05:19.576" v="32" actId="1076"/>
          <ac:spMkLst>
            <pc:docMk/>
            <pc:sldMk cId="0" sldId="322"/>
            <ac:spMk id="88067" creationId="{A6C2272B-BE76-4DC9-B62F-775C9E7544D7}"/>
          </ac:spMkLst>
        </pc:spChg>
        <pc:picChg chg="del">
          <ac:chgData name="Ryals,Jessica M." userId="S::jessicaryals@ufl.edu::e769dffe-e968-4a7a-b5ad-c01a1a147b7b" providerId="AD" clId="Web-{83BDE034-7AA0-4911-B5BE-F15816C45570}" dt="2022-02-17T15:05:07.685" v="31"/>
          <ac:picMkLst>
            <pc:docMk/>
            <pc:sldMk cId="0" sldId="322"/>
            <ac:picMk id="88069" creationId="{CEAF3B50-0ED4-4B01-8F21-D57FAEFF8A34}"/>
          </ac:picMkLst>
        </pc:picChg>
      </pc:sldChg>
    </pc:docChg>
  </pc:docChgLst>
  <pc:docChgLst>
    <pc:chgData name="Ryals,Jessica M." userId="S::jessicaryals@ufl.edu::e769dffe-e968-4a7a-b5ad-c01a1a147b7b" providerId="AD" clId="Web-{AB5BE147-8DDB-4371-B371-3A55BDD941F2}"/>
    <pc:docChg chg="addSld delSld modSld">
      <pc:chgData name="Ryals,Jessica M." userId="S::jessicaryals@ufl.edu::e769dffe-e968-4a7a-b5ad-c01a1a147b7b" providerId="AD" clId="Web-{AB5BE147-8DDB-4371-B371-3A55BDD941F2}" dt="2022-02-17T14:57:14.382" v="288" actId="1076"/>
      <pc:docMkLst>
        <pc:docMk/>
      </pc:docMkLst>
      <pc:sldChg chg="addSp modSp mod setBg addAnim">
        <pc:chgData name="Ryals,Jessica M." userId="S::jessicaryals@ufl.edu::e769dffe-e968-4a7a-b5ad-c01a1a147b7b" providerId="AD" clId="Web-{AB5BE147-8DDB-4371-B371-3A55BDD941F2}" dt="2022-02-17T14:23:10.221" v="2"/>
        <pc:sldMkLst>
          <pc:docMk/>
          <pc:sldMk cId="0" sldId="258"/>
        </pc:sldMkLst>
        <pc:spChg chg="add">
          <ac:chgData name="Ryals,Jessica M." userId="S::jessicaryals@ufl.edu::e769dffe-e968-4a7a-b5ad-c01a1a147b7b" providerId="AD" clId="Web-{AB5BE147-8DDB-4371-B371-3A55BDD941F2}" dt="2022-02-17T14:23:10.221" v="1"/>
          <ac:spMkLst>
            <pc:docMk/>
            <pc:sldMk cId="0" sldId="258"/>
            <ac:spMk id="136" creationId="{25C8D2C1-DA83-420D-9635-D52CE066B5DA}"/>
          </ac:spMkLst>
        </pc:spChg>
        <pc:spChg chg="add">
          <ac:chgData name="Ryals,Jessica M." userId="S::jessicaryals@ufl.edu::e769dffe-e968-4a7a-b5ad-c01a1a147b7b" providerId="AD" clId="Web-{AB5BE147-8DDB-4371-B371-3A55BDD941F2}" dt="2022-02-17T14:23:10.221" v="1"/>
          <ac:spMkLst>
            <pc:docMk/>
            <pc:sldMk cId="0" sldId="258"/>
            <ac:spMk id="138" creationId="{434F74C9-6A0B-409E-AD1C-45B58BE91BB8}"/>
          </ac:spMkLst>
        </pc:spChg>
        <pc:spChg chg="add">
          <ac:chgData name="Ryals,Jessica M." userId="S::jessicaryals@ufl.edu::e769dffe-e968-4a7a-b5ad-c01a1a147b7b" providerId="AD" clId="Web-{AB5BE147-8DDB-4371-B371-3A55BDD941F2}" dt="2022-02-17T14:23:10.221" v="1"/>
          <ac:spMkLst>
            <pc:docMk/>
            <pc:sldMk cId="0" sldId="258"/>
            <ac:spMk id="142" creationId="{BE268116-E2A7-4F98-8812-192B4975E49B}"/>
          </ac:spMkLst>
        </pc:spChg>
        <pc:spChg chg="add">
          <ac:chgData name="Ryals,Jessica M." userId="S::jessicaryals@ufl.edu::e769dffe-e968-4a7a-b5ad-c01a1a147b7b" providerId="AD" clId="Web-{AB5BE147-8DDB-4371-B371-3A55BDD941F2}" dt="2022-02-17T14:23:10.221" v="1"/>
          <ac:spMkLst>
            <pc:docMk/>
            <pc:sldMk cId="0" sldId="258"/>
            <ac:spMk id="146" creationId="{FBEFFA83-BC6D-4CD2-A2BA-98AD67423BF2}"/>
          </ac:spMkLst>
        </pc:spChg>
        <pc:spChg chg="add">
          <ac:chgData name="Ryals,Jessica M." userId="S::jessicaryals@ufl.edu::e769dffe-e968-4a7a-b5ad-c01a1a147b7b" providerId="AD" clId="Web-{AB5BE147-8DDB-4371-B371-3A55BDD941F2}" dt="2022-02-17T14:23:10.221" v="1"/>
          <ac:spMkLst>
            <pc:docMk/>
            <pc:sldMk cId="0" sldId="258"/>
            <ac:spMk id="148" creationId="{AB5696BF-D495-4CAC-AA8A-4EBFF2C32A55}"/>
          </ac:spMkLst>
        </pc:spChg>
        <pc:spChg chg="mod">
          <ac:chgData name="Ryals,Jessica M." userId="S::jessicaryals@ufl.edu::e769dffe-e968-4a7a-b5ad-c01a1a147b7b" providerId="AD" clId="Web-{AB5BE147-8DDB-4371-B371-3A55BDD941F2}" dt="2022-02-17T14:23:10.221" v="1"/>
          <ac:spMkLst>
            <pc:docMk/>
            <pc:sldMk cId="0" sldId="258"/>
            <ac:spMk id="4098" creationId="{F64253DF-41EA-4BC8-B7B3-FE99A0EB12C1}"/>
          </ac:spMkLst>
        </pc:spChg>
        <pc:picChg chg="mod">
          <ac:chgData name="Ryals,Jessica M." userId="S::jessicaryals@ufl.edu::e769dffe-e968-4a7a-b5ad-c01a1a147b7b" providerId="AD" clId="Web-{AB5BE147-8DDB-4371-B371-3A55BDD941F2}" dt="2022-02-17T14:23:10.221" v="1"/>
          <ac:picMkLst>
            <pc:docMk/>
            <pc:sldMk cId="0" sldId="258"/>
            <ac:picMk id="16387" creationId="{EDD90971-B257-45AA-9154-C880DFCCE6BB}"/>
          </ac:picMkLst>
        </pc:picChg>
        <pc:cxnChg chg="add">
          <ac:chgData name="Ryals,Jessica M." userId="S::jessicaryals@ufl.edu::e769dffe-e968-4a7a-b5ad-c01a1a147b7b" providerId="AD" clId="Web-{AB5BE147-8DDB-4371-B371-3A55BDD941F2}" dt="2022-02-17T14:23:10.221" v="1"/>
          <ac:cxnSpMkLst>
            <pc:docMk/>
            <pc:sldMk cId="0" sldId="258"/>
            <ac:cxnSpMk id="140" creationId="{F5486A9D-1265-4B57-91E6-68E666B978BC}"/>
          </ac:cxnSpMkLst>
        </pc:cxnChg>
        <pc:cxnChg chg="add">
          <ac:chgData name="Ryals,Jessica M." userId="S::jessicaryals@ufl.edu::e769dffe-e968-4a7a-b5ad-c01a1a147b7b" providerId="AD" clId="Web-{AB5BE147-8DDB-4371-B371-3A55BDD941F2}" dt="2022-02-17T14:23:10.221" v="1"/>
          <ac:cxnSpMkLst>
            <pc:docMk/>
            <pc:sldMk cId="0" sldId="258"/>
            <ac:cxnSpMk id="144" creationId="{73D8893D-DEBE-4F67-901F-166F75E9C6E7}"/>
          </ac:cxnSpMkLst>
        </pc:cxnChg>
      </pc:sldChg>
      <pc:sldChg chg="addSp delSp modSp mod setBg">
        <pc:chgData name="Ryals,Jessica M." userId="S::jessicaryals@ufl.edu::e769dffe-e968-4a7a-b5ad-c01a1a147b7b" providerId="AD" clId="Web-{AB5BE147-8DDB-4371-B371-3A55BDD941F2}" dt="2022-02-17T14:23:25.128" v="5"/>
        <pc:sldMkLst>
          <pc:docMk/>
          <pc:sldMk cId="0" sldId="260"/>
        </pc:sldMkLst>
        <pc:spChg chg="add del">
          <ac:chgData name="Ryals,Jessica M." userId="S::jessicaryals@ufl.edu::e769dffe-e968-4a7a-b5ad-c01a1a147b7b" providerId="AD" clId="Web-{AB5BE147-8DDB-4371-B371-3A55BDD941F2}" dt="2022-02-17T14:23:25.128" v="4"/>
          <ac:spMkLst>
            <pc:docMk/>
            <pc:sldMk cId="0" sldId="260"/>
            <ac:spMk id="74" creationId="{990D0034-F768-41E7-85D4-F38C4DE85770}"/>
          </ac:spMkLst>
        </pc:spChg>
        <pc:spChg chg="add">
          <ac:chgData name="Ryals,Jessica M." userId="S::jessicaryals@ufl.edu::e769dffe-e968-4a7a-b5ad-c01a1a147b7b" providerId="AD" clId="Web-{AB5BE147-8DDB-4371-B371-3A55BDD941F2}" dt="2022-02-17T14:23:25.128" v="5"/>
          <ac:spMkLst>
            <pc:docMk/>
            <pc:sldMk cId="0" sldId="260"/>
            <ac:spMk id="78" creationId="{E95DA498-D9A2-4DA9-B9DA-B3776E08CF7E}"/>
          </ac:spMkLst>
        </pc:spChg>
        <pc:spChg chg="add">
          <ac:chgData name="Ryals,Jessica M." userId="S::jessicaryals@ufl.edu::e769dffe-e968-4a7a-b5ad-c01a1a147b7b" providerId="AD" clId="Web-{AB5BE147-8DDB-4371-B371-3A55BDD941F2}" dt="2022-02-17T14:23:25.128" v="5"/>
          <ac:spMkLst>
            <pc:docMk/>
            <pc:sldMk cId="0" sldId="260"/>
            <ac:spMk id="80" creationId="{82A73093-4B9D-420D-B17E-52293703A1D4}"/>
          </ac:spMkLst>
        </pc:spChg>
        <pc:spChg chg="mod">
          <ac:chgData name="Ryals,Jessica M." userId="S::jessicaryals@ufl.edu::e769dffe-e968-4a7a-b5ad-c01a1a147b7b" providerId="AD" clId="Web-{AB5BE147-8DDB-4371-B371-3A55BDD941F2}" dt="2022-02-17T14:23:25.128" v="5"/>
          <ac:spMkLst>
            <pc:docMk/>
            <pc:sldMk cId="0" sldId="260"/>
            <ac:spMk id="6146" creationId="{0FA0E602-9A85-4CBA-9047-0EB70B88776C}"/>
          </ac:spMkLst>
        </pc:spChg>
        <pc:spChg chg="mod ord">
          <ac:chgData name="Ryals,Jessica M." userId="S::jessicaryals@ufl.edu::e769dffe-e968-4a7a-b5ad-c01a1a147b7b" providerId="AD" clId="Web-{AB5BE147-8DDB-4371-B371-3A55BDD941F2}" dt="2022-02-17T14:23:25.128" v="5"/>
          <ac:spMkLst>
            <pc:docMk/>
            <pc:sldMk cId="0" sldId="260"/>
            <ac:spMk id="18435" creationId="{89563454-76FE-4AD1-93BA-AD92542CACB8}"/>
          </ac:spMkLst>
        </pc:spChg>
        <pc:spChg chg="add">
          <ac:chgData name="Ryals,Jessica M." userId="S::jessicaryals@ufl.edu::e769dffe-e968-4a7a-b5ad-c01a1a147b7b" providerId="AD" clId="Web-{AB5BE147-8DDB-4371-B371-3A55BDD941F2}" dt="2022-02-17T14:23:25.128" v="5"/>
          <ac:spMkLst>
            <pc:docMk/>
            <pc:sldMk cId="0" sldId="260"/>
            <ac:spMk id="18438" creationId="{52ABB703-2B0E-4C3B-B4A2-F3973548E561}"/>
          </ac:spMkLst>
        </pc:spChg>
        <pc:picChg chg="mod">
          <ac:chgData name="Ryals,Jessica M." userId="S::jessicaryals@ufl.edu::e769dffe-e968-4a7a-b5ad-c01a1a147b7b" providerId="AD" clId="Web-{AB5BE147-8DDB-4371-B371-3A55BDD941F2}" dt="2022-02-17T14:23:25.128" v="5"/>
          <ac:picMkLst>
            <pc:docMk/>
            <pc:sldMk cId="0" sldId="260"/>
            <ac:picMk id="18436" creationId="{E7E601D8-0739-4E7B-8746-FEA443FF4B59}"/>
          </ac:picMkLst>
        </pc:picChg>
        <pc:cxnChg chg="add del">
          <ac:chgData name="Ryals,Jessica M." userId="S::jessicaryals@ufl.edu::e769dffe-e968-4a7a-b5ad-c01a1a147b7b" providerId="AD" clId="Web-{AB5BE147-8DDB-4371-B371-3A55BDD941F2}" dt="2022-02-17T14:23:25.128" v="4"/>
          <ac:cxnSpMkLst>
            <pc:docMk/>
            <pc:sldMk cId="0" sldId="260"/>
            <ac:cxnSpMk id="76" creationId="{5A0A5CF6-407C-4691-8122-49DF69D0020D}"/>
          </ac:cxnSpMkLst>
        </pc:cxnChg>
        <pc:cxnChg chg="add">
          <ac:chgData name="Ryals,Jessica M." userId="S::jessicaryals@ufl.edu::e769dffe-e968-4a7a-b5ad-c01a1a147b7b" providerId="AD" clId="Web-{AB5BE147-8DDB-4371-B371-3A55BDD941F2}" dt="2022-02-17T14:23:25.128" v="5"/>
          <ac:cxnSpMkLst>
            <pc:docMk/>
            <pc:sldMk cId="0" sldId="260"/>
            <ac:cxnSpMk id="18439" creationId="{9C21570E-E159-49A6-9891-FA397B7A92D3}"/>
          </ac:cxnSpMkLst>
        </pc:cxnChg>
      </pc:sldChg>
      <pc:sldChg chg="addSp modSp mod setBg">
        <pc:chgData name="Ryals,Jessica M." userId="S::jessicaryals@ufl.edu::e769dffe-e968-4a7a-b5ad-c01a1a147b7b" providerId="AD" clId="Web-{AB5BE147-8DDB-4371-B371-3A55BDD941F2}" dt="2022-02-17T14:24:00.614" v="10"/>
        <pc:sldMkLst>
          <pc:docMk/>
          <pc:sldMk cId="0" sldId="261"/>
        </pc:sldMkLst>
        <pc:spChg chg="add">
          <ac:chgData name="Ryals,Jessica M." userId="S::jessicaryals@ufl.edu::e769dffe-e968-4a7a-b5ad-c01a1a147b7b" providerId="AD" clId="Web-{AB5BE147-8DDB-4371-B371-3A55BDD941F2}" dt="2022-02-17T14:24:00.614" v="10"/>
          <ac:spMkLst>
            <pc:docMk/>
            <pc:sldMk cId="0" sldId="261"/>
            <ac:spMk id="72" creationId="{3741B58E-3B65-4A01-A276-975AB2CF8A08}"/>
          </ac:spMkLst>
        </pc:spChg>
        <pc:spChg chg="add">
          <ac:chgData name="Ryals,Jessica M." userId="S::jessicaryals@ufl.edu::e769dffe-e968-4a7a-b5ad-c01a1a147b7b" providerId="AD" clId="Web-{AB5BE147-8DDB-4371-B371-3A55BDD941F2}" dt="2022-02-17T14:24:00.614" v="10"/>
          <ac:spMkLst>
            <pc:docMk/>
            <pc:sldMk cId="0" sldId="261"/>
            <ac:spMk id="74" creationId="{7AAC67C3-831B-4AB1-A259-DFB839CAFAFC}"/>
          </ac:spMkLst>
        </pc:spChg>
        <pc:spChg chg="add">
          <ac:chgData name="Ryals,Jessica M." userId="S::jessicaryals@ufl.edu::e769dffe-e968-4a7a-b5ad-c01a1a147b7b" providerId="AD" clId="Web-{AB5BE147-8DDB-4371-B371-3A55BDD941F2}" dt="2022-02-17T14:24:00.614" v="10"/>
          <ac:spMkLst>
            <pc:docMk/>
            <pc:sldMk cId="0" sldId="261"/>
            <ac:spMk id="76" creationId="{054B3F04-9EAC-45C0-B3CE-0387EEA10A0C}"/>
          </ac:spMkLst>
        </pc:spChg>
        <pc:spChg chg="mod">
          <ac:chgData name="Ryals,Jessica M." userId="S::jessicaryals@ufl.edu::e769dffe-e968-4a7a-b5ad-c01a1a147b7b" providerId="AD" clId="Web-{AB5BE147-8DDB-4371-B371-3A55BDD941F2}" dt="2022-02-17T14:24:00.614" v="10"/>
          <ac:spMkLst>
            <pc:docMk/>
            <pc:sldMk cId="0" sldId="261"/>
            <ac:spMk id="7170" creationId="{A7E705CC-5718-47DF-9E82-BB34688C4123}"/>
          </ac:spMkLst>
        </pc:spChg>
        <pc:spChg chg="mod">
          <ac:chgData name="Ryals,Jessica M." userId="S::jessicaryals@ufl.edu::e769dffe-e968-4a7a-b5ad-c01a1a147b7b" providerId="AD" clId="Web-{AB5BE147-8DDB-4371-B371-3A55BDD941F2}" dt="2022-02-17T14:24:00.614" v="10"/>
          <ac:spMkLst>
            <pc:docMk/>
            <pc:sldMk cId="0" sldId="261"/>
            <ac:spMk id="7171" creationId="{BA96EDD6-4512-44AF-94B5-0BDA1C1EC671}"/>
          </ac:spMkLst>
        </pc:spChg>
      </pc:sldChg>
      <pc:sldChg chg="addSp modSp mod setBg">
        <pc:chgData name="Ryals,Jessica M." userId="S::jessicaryals@ufl.edu::e769dffe-e968-4a7a-b5ad-c01a1a147b7b" providerId="AD" clId="Web-{AB5BE147-8DDB-4371-B371-3A55BDD941F2}" dt="2022-02-17T14:23:28.816" v="6"/>
        <pc:sldMkLst>
          <pc:docMk/>
          <pc:sldMk cId="0" sldId="264"/>
        </pc:sldMkLst>
        <pc:spChg chg="add">
          <ac:chgData name="Ryals,Jessica M." userId="S::jessicaryals@ufl.edu::e769dffe-e968-4a7a-b5ad-c01a1a147b7b" providerId="AD" clId="Web-{AB5BE147-8DDB-4371-B371-3A55BDD941F2}" dt="2022-02-17T14:23:28.816" v="6"/>
          <ac:spMkLst>
            <pc:docMk/>
            <pc:sldMk cId="0" sldId="264"/>
            <ac:spMk id="74" creationId="{52ABB703-2B0E-4C3B-B4A2-F3973548E561}"/>
          </ac:spMkLst>
        </pc:spChg>
        <pc:spChg chg="add">
          <ac:chgData name="Ryals,Jessica M." userId="S::jessicaryals@ufl.edu::e769dffe-e968-4a7a-b5ad-c01a1a147b7b" providerId="AD" clId="Web-{AB5BE147-8DDB-4371-B371-3A55BDD941F2}" dt="2022-02-17T14:23:28.816" v="6"/>
          <ac:spMkLst>
            <pc:docMk/>
            <pc:sldMk cId="0" sldId="264"/>
            <ac:spMk id="78" creationId="{E95DA498-D9A2-4DA9-B9DA-B3776E08CF7E}"/>
          </ac:spMkLst>
        </pc:spChg>
        <pc:spChg chg="add">
          <ac:chgData name="Ryals,Jessica M." userId="S::jessicaryals@ufl.edu::e769dffe-e968-4a7a-b5ad-c01a1a147b7b" providerId="AD" clId="Web-{AB5BE147-8DDB-4371-B371-3A55BDD941F2}" dt="2022-02-17T14:23:28.816" v="6"/>
          <ac:spMkLst>
            <pc:docMk/>
            <pc:sldMk cId="0" sldId="264"/>
            <ac:spMk id="80" creationId="{82A73093-4B9D-420D-B17E-52293703A1D4}"/>
          </ac:spMkLst>
        </pc:spChg>
        <pc:spChg chg="mod">
          <ac:chgData name="Ryals,Jessica M." userId="S::jessicaryals@ufl.edu::e769dffe-e968-4a7a-b5ad-c01a1a147b7b" providerId="AD" clId="Web-{AB5BE147-8DDB-4371-B371-3A55BDD941F2}" dt="2022-02-17T14:23:28.816" v="6"/>
          <ac:spMkLst>
            <pc:docMk/>
            <pc:sldMk cId="0" sldId="264"/>
            <ac:spMk id="10242" creationId="{AE37FC8B-A306-478B-8472-E600BE0CAE12}"/>
          </ac:spMkLst>
        </pc:spChg>
        <pc:spChg chg="mod ord">
          <ac:chgData name="Ryals,Jessica M." userId="S::jessicaryals@ufl.edu::e769dffe-e968-4a7a-b5ad-c01a1a147b7b" providerId="AD" clId="Web-{AB5BE147-8DDB-4371-B371-3A55BDD941F2}" dt="2022-02-17T14:23:28.816" v="6"/>
          <ac:spMkLst>
            <pc:docMk/>
            <pc:sldMk cId="0" sldId="264"/>
            <ac:spMk id="20483" creationId="{DBD67214-CD2B-4988-9E91-6D8E91077E53}"/>
          </ac:spMkLst>
        </pc:spChg>
        <pc:picChg chg="mod">
          <ac:chgData name="Ryals,Jessica M." userId="S::jessicaryals@ufl.edu::e769dffe-e968-4a7a-b5ad-c01a1a147b7b" providerId="AD" clId="Web-{AB5BE147-8DDB-4371-B371-3A55BDD941F2}" dt="2022-02-17T14:23:28.816" v="6"/>
          <ac:picMkLst>
            <pc:docMk/>
            <pc:sldMk cId="0" sldId="264"/>
            <ac:picMk id="20484" creationId="{368CBD9B-7097-45A0-9F1D-1ADAB71C01C5}"/>
          </ac:picMkLst>
        </pc:picChg>
        <pc:cxnChg chg="add">
          <ac:chgData name="Ryals,Jessica M." userId="S::jessicaryals@ufl.edu::e769dffe-e968-4a7a-b5ad-c01a1a147b7b" providerId="AD" clId="Web-{AB5BE147-8DDB-4371-B371-3A55BDD941F2}" dt="2022-02-17T14:23:28.816" v="6"/>
          <ac:cxnSpMkLst>
            <pc:docMk/>
            <pc:sldMk cId="0" sldId="264"/>
            <ac:cxnSpMk id="76" creationId="{9C21570E-E159-49A6-9891-FA397B7A92D3}"/>
          </ac:cxnSpMkLst>
        </pc:cxnChg>
      </pc:sldChg>
      <pc:sldChg chg="addSp delSp modSp mod setBg">
        <pc:chgData name="Ryals,Jessica M." userId="S::jessicaryals@ufl.edu::e769dffe-e968-4a7a-b5ad-c01a1a147b7b" providerId="AD" clId="Web-{AB5BE147-8DDB-4371-B371-3A55BDD941F2}" dt="2022-02-17T14:23:52.848" v="9"/>
        <pc:sldMkLst>
          <pc:docMk/>
          <pc:sldMk cId="0" sldId="266"/>
        </pc:sldMkLst>
        <pc:spChg chg="mod">
          <ac:chgData name="Ryals,Jessica M." userId="S::jessicaryals@ufl.edu::e769dffe-e968-4a7a-b5ad-c01a1a147b7b" providerId="AD" clId="Web-{AB5BE147-8DDB-4371-B371-3A55BDD941F2}" dt="2022-02-17T14:23:52.848" v="9"/>
          <ac:spMkLst>
            <pc:docMk/>
            <pc:sldMk cId="0" sldId="266"/>
            <ac:spMk id="2" creationId="{E77690DC-0107-4BAD-B9CC-EA754B85E718}"/>
          </ac:spMkLst>
        </pc:spChg>
        <pc:spChg chg="add del">
          <ac:chgData name="Ryals,Jessica M." userId="S::jessicaryals@ufl.edu::e769dffe-e968-4a7a-b5ad-c01a1a147b7b" providerId="AD" clId="Web-{AB5BE147-8DDB-4371-B371-3A55BDD941F2}" dt="2022-02-17T14:23:52.832" v="8"/>
          <ac:spMkLst>
            <pc:docMk/>
            <pc:sldMk cId="0" sldId="266"/>
            <ac:spMk id="71" creationId="{4E4490D0-3672-446A-AC12-B4830333BDDD}"/>
          </ac:spMkLst>
        </pc:spChg>
        <pc:spChg chg="add del">
          <ac:chgData name="Ryals,Jessica M." userId="S::jessicaryals@ufl.edu::e769dffe-e968-4a7a-b5ad-c01a1a147b7b" providerId="AD" clId="Web-{AB5BE147-8DDB-4371-B371-3A55BDD941F2}" dt="2022-02-17T14:23:52.832" v="8"/>
          <ac:spMkLst>
            <pc:docMk/>
            <pc:sldMk cId="0" sldId="266"/>
            <ac:spMk id="73" creationId="{39CB82C2-DF65-4EC1-8280-F201D50F570B}"/>
          </ac:spMkLst>
        </pc:spChg>
        <pc:spChg chg="add del">
          <ac:chgData name="Ryals,Jessica M." userId="S::jessicaryals@ufl.edu::e769dffe-e968-4a7a-b5ad-c01a1a147b7b" providerId="AD" clId="Web-{AB5BE147-8DDB-4371-B371-3A55BDD941F2}" dt="2022-02-17T14:23:52.832" v="8"/>
          <ac:spMkLst>
            <pc:docMk/>
            <pc:sldMk cId="0" sldId="266"/>
            <ac:spMk id="77" creationId="{FA4CD5CB-D209-4D70-8CA4-629731C59219}"/>
          </ac:spMkLst>
        </pc:spChg>
        <pc:spChg chg="add del">
          <ac:chgData name="Ryals,Jessica M." userId="S::jessicaryals@ufl.edu::e769dffe-e968-4a7a-b5ad-c01a1a147b7b" providerId="AD" clId="Web-{AB5BE147-8DDB-4371-B371-3A55BDD941F2}" dt="2022-02-17T14:23:52.832" v="8"/>
          <ac:spMkLst>
            <pc:docMk/>
            <pc:sldMk cId="0" sldId="266"/>
            <ac:spMk id="81" creationId="{B4C27B90-DF2B-4D00-BA07-18ED774CD2F1}"/>
          </ac:spMkLst>
        </pc:spChg>
        <pc:spChg chg="add del">
          <ac:chgData name="Ryals,Jessica M." userId="S::jessicaryals@ufl.edu::e769dffe-e968-4a7a-b5ad-c01a1a147b7b" providerId="AD" clId="Web-{AB5BE147-8DDB-4371-B371-3A55BDD941F2}" dt="2022-02-17T14:23:52.832" v="8"/>
          <ac:spMkLst>
            <pc:docMk/>
            <pc:sldMk cId="0" sldId="266"/>
            <ac:spMk id="83" creationId="{593ACC25-C262-417A-8AA9-0641C772BDB6}"/>
          </ac:spMkLst>
        </pc:spChg>
        <pc:spChg chg="mod">
          <ac:chgData name="Ryals,Jessica M." userId="S::jessicaryals@ufl.edu::e769dffe-e968-4a7a-b5ad-c01a1a147b7b" providerId="AD" clId="Web-{AB5BE147-8DDB-4371-B371-3A55BDD941F2}" dt="2022-02-17T14:23:52.848" v="9"/>
          <ac:spMkLst>
            <pc:docMk/>
            <pc:sldMk cId="0" sldId="266"/>
            <ac:spMk id="12290" creationId="{5C0042F3-7442-489A-9AC2-DE6F3F978239}"/>
          </ac:spMkLst>
        </pc:spChg>
        <pc:spChg chg="add">
          <ac:chgData name="Ryals,Jessica M." userId="S::jessicaryals@ufl.edu::e769dffe-e968-4a7a-b5ad-c01a1a147b7b" providerId="AD" clId="Web-{AB5BE147-8DDB-4371-B371-3A55BDD941F2}" dt="2022-02-17T14:23:52.848" v="9"/>
          <ac:spMkLst>
            <pc:docMk/>
            <pc:sldMk cId="0" sldId="266"/>
            <ac:spMk id="12292" creationId="{25C8D2C1-DA83-420D-9635-D52CE066B5DA}"/>
          </ac:spMkLst>
        </pc:spChg>
        <pc:spChg chg="add">
          <ac:chgData name="Ryals,Jessica M." userId="S::jessicaryals@ufl.edu::e769dffe-e968-4a7a-b5ad-c01a1a147b7b" providerId="AD" clId="Web-{AB5BE147-8DDB-4371-B371-3A55BDD941F2}" dt="2022-02-17T14:23:52.848" v="9"/>
          <ac:spMkLst>
            <pc:docMk/>
            <pc:sldMk cId="0" sldId="266"/>
            <ac:spMk id="12293" creationId="{434F74C9-6A0B-409E-AD1C-45B58BE91BB8}"/>
          </ac:spMkLst>
        </pc:spChg>
        <pc:spChg chg="add">
          <ac:chgData name="Ryals,Jessica M." userId="S::jessicaryals@ufl.edu::e769dffe-e968-4a7a-b5ad-c01a1a147b7b" providerId="AD" clId="Web-{AB5BE147-8DDB-4371-B371-3A55BDD941F2}" dt="2022-02-17T14:23:52.848" v="9"/>
          <ac:spMkLst>
            <pc:docMk/>
            <pc:sldMk cId="0" sldId="266"/>
            <ac:spMk id="12295" creationId="{90AA6468-80AC-4DDF-9CFB-C7A9507E203F}"/>
          </ac:spMkLst>
        </pc:spChg>
        <pc:spChg chg="add">
          <ac:chgData name="Ryals,Jessica M." userId="S::jessicaryals@ufl.edu::e769dffe-e968-4a7a-b5ad-c01a1a147b7b" providerId="AD" clId="Web-{AB5BE147-8DDB-4371-B371-3A55BDD941F2}" dt="2022-02-17T14:23:52.848" v="9"/>
          <ac:spMkLst>
            <pc:docMk/>
            <pc:sldMk cId="0" sldId="266"/>
            <ac:spMk id="12296" creationId="{4AB900CC-5074-4746-A1A4-AF640455BD43}"/>
          </ac:spMkLst>
        </pc:spChg>
        <pc:picChg chg="mod">
          <ac:chgData name="Ryals,Jessica M." userId="S::jessicaryals@ufl.edu::e769dffe-e968-4a7a-b5ad-c01a1a147b7b" providerId="AD" clId="Web-{AB5BE147-8DDB-4371-B371-3A55BDD941F2}" dt="2022-02-17T14:23:52.848" v="9"/>
          <ac:picMkLst>
            <pc:docMk/>
            <pc:sldMk cId="0" sldId="266"/>
            <ac:picMk id="3" creationId="{3AAC882A-124A-4985-95F9-5620C0AB2835}"/>
          </ac:picMkLst>
        </pc:picChg>
        <pc:cxnChg chg="add del">
          <ac:chgData name="Ryals,Jessica M." userId="S::jessicaryals@ufl.edu::e769dffe-e968-4a7a-b5ad-c01a1a147b7b" providerId="AD" clId="Web-{AB5BE147-8DDB-4371-B371-3A55BDD941F2}" dt="2022-02-17T14:23:52.832" v="8"/>
          <ac:cxnSpMkLst>
            <pc:docMk/>
            <pc:sldMk cId="0" sldId="266"/>
            <ac:cxnSpMk id="75" creationId="{7E1D4427-852B-4B37-8E76-0E9F1810BA2A}"/>
          </ac:cxnSpMkLst>
        </pc:cxnChg>
        <pc:cxnChg chg="add del">
          <ac:chgData name="Ryals,Jessica M." userId="S::jessicaryals@ufl.edu::e769dffe-e968-4a7a-b5ad-c01a1a147b7b" providerId="AD" clId="Web-{AB5BE147-8DDB-4371-B371-3A55BDD941F2}" dt="2022-02-17T14:23:52.832" v="8"/>
          <ac:cxnSpMkLst>
            <pc:docMk/>
            <pc:sldMk cId="0" sldId="266"/>
            <ac:cxnSpMk id="79" creationId="{5C6A2BAE-B461-4B55-8E1F-0722ABDD1393}"/>
          </ac:cxnSpMkLst>
        </pc:cxnChg>
        <pc:cxnChg chg="add">
          <ac:chgData name="Ryals,Jessica M." userId="S::jessicaryals@ufl.edu::e769dffe-e968-4a7a-b5ad-c01a1a147b7b" providerId="AD" clId="Web-{AB5BE147-8DDB-4371-B371-3A55BDD941F2}" dt="2022-02-17T14:23:52.848" v="9"/>
          <ac:cxnSpMkLst>
            <pc:docMk/>
            <pc:sldMk cId="0" sldId="266"/>
            <ac:cxnSpMk id="12294" creationId="{F5486A9D-1265-4B57-91E6-68E666B978BC}"/>
          </ac:cxnSpMkLst>
        </pc:cxnChg>
      </pc:sldChg>
      <pc:sldChg chg="addSp delSp modSp mod setBg">
        <pc:chgData name="Ryals,Jessica M." userId="S::jessicaryals@ufl.edu::e769dffe-e968-4a7a-b5ad-c01a1a147b7b" providerId="AD" clId="Web-{AB5BE147-8DDB-4371-B371-3A55BDD941F2}" dt="2022-02-17T14:31:34.504" v="119"/>
        <pc:sldMkLst>
          <pc:docMk/>
          <pc:sldMk cId="0" sldId="267"/>
        </pc:sldMkLst>
        <pc:spChg chg="add mod">
          <ac:chgData name="Ryals,Jessica M." userId="S::jessicaryals@ufl.edu::e769dffe-e968-4a7a-b5ad-c01a1a147b7b" providerId="AD" clId="Web-{AB5BE147-8DDB-4371-B371-3A55BDD941F2}" dt="2022-02-17T14:25:55.227" v="38" actId="20577"/>
          <ac:spMkLst>
            <pc:docMk/>
            <pc:sldMk cId="0" sldId="267"/>
            <ac:spMk id="12" creationId="{BF6EEEA4-D1FB-43B1-927F-E652343E6CEA}"/>
          </ac:spMkLst>
        </pc:spChg>
        <pc:spChg chg="add del">
          <ac:chgData name="Ryals,Jessica M." userId="S::jessicaryals@ufl.edu::e769dffe-e968-4a7a-b5ad-c01a1a147b7b" providerId="AD" clId="Web-{AB5BE147-8DDB-4371-B371-3A55BDD941F2}" dt="2022-02-17T14:31:34.504" v="119"/>
          <ac:spMkLst>
            <pc:docMk/>
            <pc:sldMk cId="0" sldId="267"/>
            <ac:spMk id="75" creationId="{20E9A622-9996-4927-BBCD-AEE2687BEDAD}"/>
          </ac:spMkLst>
        </pc:spChg>
        <pc:spChg chg="add del">
          <ac:chgData name="Ryals,Jessica M." userId="S::jessicaryals@ufl.edu::e769dffe-e968-4a7a-b5ad-c01a1a147b7b" providerId="AD" clId="Web-{AB5BE147-8DDB-4371-B371-3A55BDD941F2}" dt="2022-02-17T14:31:34.504" v="119"/>
          <ac:spMkLst>
            <pc:docMk/>
            <pc:sldMk cId="0" sldId="267"/>
            <ac:spMk id="77" creationId="{51DE3FC3-BAC1-4105-9620-4FB64EDCE876}"/>
          </ac:spMkLst>
        </pc:spChg>
        <pc:spChg chg="add del">
          <ac:chgData name="Ryals,Jessica M." userId="S::jessicaryals@ufl.edu::e769dffe-e968-4a7a-b5ad-c01a1a147b7b" providerId="AD" clId="Web-{AB5BE147-8DDB-4371-B371-3A55BDD941F2}" dt="2022-02-17T14:31:34.504" v="119"/>
          <ac:spMkLst>
            <pc:docMk/>
            <pc:sldMk cId="0" sldId="267"/>
            <ac:spMk id="79" creationId="{CEF02B21-6D04-4A6A-B03E-CF7642D59161}"/>
          </ac:spMkLst>
        </pc:spChg>
        <pc:spChg chg="add del">
          <ac:chgData name="Ryals,Jessica M." userId="S::jessicaryals@ufl.edu::e769dffe-e968-4a7a-b5ad-c01a1a147b7b" providerId="AD" clId="Web-{AB5BE147-8DDB-4371-B371-3A55BDD941F2}" dt="2022-02-17T14:31:34.504" v="119"/>
          <ac:spMkLst>
            <pc:docMk/>
            <pc:sldMk cId="0" sldId="267"/>
            <ac:spMk id="81" creationId="{97E39010-823C-439A-B438-FEEDF549083C}"/>
          </ac:spMkLst>
        </pc:spChg>
        <pc:spChg chg="add">
          <ac:chgData name="Ryals,Jessica M." userId="S::jessicaryals@ufl.edu::e769dffe-e968-4a7a-b5ad-c01a1a147b7b" providerId="AD" clId="Web-{AB5BE147-8DDB-4371-B371-3A55BDD941F2}" dt="2022-02-17T14:31:34.504" v="119"/>
          <ac:spMkLst>
            <pc:docMk/>
            <pc:sldMk cId="0" sldId="267"/>
            <ac:spMk id="139" creationId="{76802D78-08AE-4322-A011-F916F2D42CDA}"/>
          </ac:spMkLst>
        </pc:spChg>
        <pc:spChg chg="add">
          <ac:chgData name="Ryals,Jessica M." userId="S::jessicaryals@ufl.edu::e769dffe-e968-4a7a-b5ad-c01a1a147b7b" providerId="AD" clId="Web-{AB5BE147-8DDB-4371-B371-3A55BDD941F2}" dt="2022-02-17T14:31:34.504" v="119"/>
          <ac:spMkLst>
            <pc:docMk/>
            <pc:sldMk cId="0" sldId="267"/>
            <ac:spMk id="143" creationId="{45598703-F094-4F74-93F0-945A832FFA5D}"/>
          </ac:spMkLst>
        </pc:spChg>
        <pc:spChg chg="add">
          <ac:chgData name="Ryals,Jessica M." userId="S::jessicaryals@ufl.edu::e769dffe-e968-4a7a-b5ad-c01a1a147b7b" providerId="AD" clId="Web-{AB5BE147-8DDB-4371-B371-3A55BDD941F2}" dt="2022-02-17T14:31:34.504" v="119"/>
          <ac:spMkLst>
            <pc:docMk/>
            <pc:sldMk cId="0" sldId="267"/>
            <ac:spMk id="145" creationId="{F0AC4F6F-0DD7-4E3F-ADF7-26B8E879762E}"/>
          </ac:spMkLst>
        </pc:spChg>
        <pc:spChg chg="mod">
          <ac:chgData name="Ryals,Jessica M." userId="S::jessicaryals@ufl.edu::e769dffe-e968-4a7a-b5ad-c01a1a147b7b" providerId="AD" clId="Web-{AB5BE147-8DDB-4371-B371-3A55BDD941F2}" dt="2022-02-17T14:31:34.504" v="119"/>
          <ac:spMkLst>
            <pc:docMk/>
            <pc:sldMk cId="0" sldId="267"/>
            <ac:spMk id="13314" creationId="{B86B4928-53D2-44CC-A24B-DAA419EDB446}"/>
          </ac:spMkLst>
        </pc:spChg>
        <pc:spChg chg="mod ord">
          <ac:chgData name="Ryals,Jessica M." userId="S::jessicaryals@ufl.edu::e769dffe-e968-4a7a-b5ad-c01a1a147b7b" providerId="AD" clId="Web-{AB5BE147-8DDB-4371-B371-3A55BDD941F2}" dt="2022-02-17T14:31:34.504" v="119"/>
          <ac:spMkLst>
            <pc:docMk/>
            <pc:sldMk cId="0" sldId="267"/>
            <ac:spMk id="26627" creationId="{C1BF2721-0C05-440A-9301-F71D6F79A575}"/>
          </ac:spMkLst>
        </pc:spChg>
        <pc:picChg chg="mod">
          <ac:chgData name="Ryals,Jessica M." userId="S::jessicaryals@ufl.edu::e769dffe-e968-4a7a-b5ad-c01a1a147b7b" providerId="AD" clId="Web-{AB5BE147-8DDB-4371-B371-3A55BDD941F2}" dt="2022-02-17T14:31:34.504" v="119"/>
          <ac:picMkLst>
            <pc:docMk/>
            <pc:sldMk cId="0" sldId="267"/>
            <ac:picMk id="11" creationId="{5197833A-32EA-44A7-B289-8026CC1E172A}"/>
          </ac:picMkLst>
        </pc:picChg>
        <pc:picChg chg="mod">
          <ac:chgData name="Ryals,Jessica M." userId="S::jessicaryals@ufl.edu::e769dffe-e968-4a7a-b5ad-c01a1a147b7b" providerId="AD" clId="Web-{AB5BE147-8DDB-4371-B371-3A55BDD941F2}" dt="2022-02-17T14:31:34.504" v="119"/>
          <ac:picMkLst>
            <pc:docMk/>
            <pc:sldMk cId="0" sldId="267"/>
            <ac:picMk id="26628" creationId="{17B30077-0149-454F-B8D5-EB6438F2BF47}"/>
          </ac:picMkLst>
        </pc:picChg>
        <pc:picChg chg="mod ord">
          <ac:chgData name="Ryals,Jessica M." userId="S::jessicaryals@ufl.edu::e769dffe-e968-4a7a-b5ad-c01a1a147b7b" providerId="AD" clId="Web-{AB5BE147-8DDB-4371-B371-3A55BDD941F2}" dt="2022-02-17T14:31:34.504" v="119"/>
          <ac:picMkLst>
            <pc:docMk/>
            <pc:sldMk cId="0" sldId="267"/>
            <ac:picMk id="26629" creationId="{262E4B87-6305-4716-9D1F-CC5C42EB3578}"/>
          </ac:picMkLst>
        </pc:picChg>
        <pc:cxnChg chg="add">
          <ac:chgData name="Ryals,Jessica M." userId="S::jessicaryals@ufl.edu::e769dffe-e968-4a7a-b5ad-c01a1a147b7b" providerId="AD" clId="Web-{AB5BE147-8DDB-4371-B371-3A55BDD941F2}" dt="2022-02-17T14:31:34.504" v="119"/>
          <ac:cxnSpMkLst>
            <pc:docMk/>
            <pc:sldMk cId="0" sldId="267"/>
            <ac:cxnSpMk id="141" creationId="{95FA3E87-F218-4BA5-921F-838DB6FC6FD7}"/>
          </ac:cxnSpMkLst>
        </pc:cxnChg>
      </pc:sldChg>
      <pc:sldChg chg="addSp delSp modSp del">
        <pc:chgData name="Ryals,Jessica M." userId="S::jessicaryals@ufl.edu::e769dffe-e968-4a7a-b5ad-c01a1a147b7b" providerId="AD" clId="Web-{AB5BE147-8DDB-4371-B371-3A55BDD941F2}" dt="2022-02-17T14:26:07.930" v="44"/>
        <pc:sldMkLst>
          <pc:docMk/>
          <pc:sldMk cId="0" sldId="268"/>
        </pc:sldMkLst>
        <pc:spChg chg="add mod">
          <ac:chgData name="Ryals,Jessica M." userId="S::jessicaryals@ufl.edu::e769dffe-e968-4a7a-b5ad-c01a1a147b7b" providerId="AD" clId="Web-{AB5BE147-8DDB-4371-B371-3A55BDD941F2}" dt="2022-02-17T14:25:49.477" v="35"/>
          <ac:spMkLst>
            <pc:docMk/>
            <pc:sldMk cId="0" sldId="268"/>
            <ac:spMk id="3" creationId="{4910148A-BC2C-49A2-8D9B-21EB415C6D73}"/>
          </ac:spMkLst>
        </pc:spChg>
        <pc:spChg chg="del mod">
          <ac:chgData name="Ryals,Jessica M." userId="S::jessicaryals@ufl.edu::e769dffe-e968-4a7a-b5ad-c01a1a147b7b" providerId="AD" clId="Web-{AB5BE147-8DDB-4371-B371-3A55BDD941F2}" dt="2022-02-17T14:25:49.477" v="35"/>
          <ac:spMkLst>
            <pc:docMk/>
            <pc:sldMk cId="0" sldId="268"/>
            <ac:spMk id="30723" creationId="{0EBEC8CB-1F1F-425B-AE95-CE99613A4D44}"/>
          </ac:spMkLst>
        </pc:spChg>
      </pc:sldChg>
      <pc:sldChg chg="addSp delSp modSp mod setBg">
        <pc:chgData name="Ryals,Jessica M." userId="S::jessicaryals@ufl.edu::e769dffe-e968-4a7a-b5ad-c01a1a147b7b" providerId="AD" clId="Web-{AB5BE147-8DDB-4371-B371-3A55BDD941F2}" dt="2022-02-17T14:31:56.160" v="122"/>
        <pc:sldMkLst>
          <pc:docMk/>
          <pc:sldMk cId="0" sldId="269"/>
        </pc:sldMkLst>
        <pc:spChg chg="add del">
          <ac:chgData name="Ryals,Jessica M." userId="S::jessicaryals@ufl.edu::e769dffe-e968-4a7a-b5ad-c01a1a147b7b" providerId="AD" clId="Web-{AB5BE147-8DDB-4371-B371-3A55BDD941F2}" dt="2022-02-17T14:24:47.600" v="19"/>
          <ac:spMkLst>
            <pc:docMk/>
            <pc:sldMk cId="0" sldId="269"/>
            <ac:spMk id="76" creationId="{CCBD7F24-76AF-485A-8CDA-BD14BB87DAED}"/>
          </ac:spMkLst>
        </pc:spChg>
        <pc:spChg chg="add del">
          <ac:chgData name="Ryals,Jessica M." userId="S::jessicaryals@ufl.edu::e769dffe-e968-4a7a-b5ad-c01a1a147b7b" providerId="AD" clId="Web-{AB5BE147-8DDB-4371-B371-3A55BDD941F2}" dt="2022-02-17T14:24:47.600" v="19"/>
          <ac:spMkLst>
            <pc:docMk/>
            <pc:sldMk cId="0" sldId="269"/>
            <ac:spMk id="80" creationId="{DBC45491-5547-43EE-A47D-B35FF1E5D1EC}"/>
          </ac:spMkLst>
        </pc:spChg>
        <pc:spChg chg="add">
          <ac:chgData name="Ryals,Jessica M." userId="S::jessicaryals@ufl.edu::e769dffe-e968-4a7a-b5ad-c01a1a147b7b" providerId="AD" clId="Web-{AB5BE147-8DDB-4371-B371-3A55BDD941F2}" dt="2022-02-17T14:31:56.160" v="122"/>
          <ac:spMkLst>
            <pc:docMk/>
            <pc:sldMk cId="0" sldId="269"/>
            <ac:spMk id="81" creationId="{22087ADB-069D-4433-B52C-0C5BD6986483}"/>
          </ac:spMkLst>
        </pc:spChg>
        <pc:spChg chg="add del">
          <ac:chgData name="Ryals,Jessica M." userId="S::jessicaryals@ufl.edu::e769dffe-e968-4a7a-b5ad-c01a1a147b7b" providerId="AD" clId="Web-{AB5BE147-8DDB-4371-B371-3A55BDD941F2}" dt="2022-02-17T14:24:47.600" v="19"/>
          <ac:spMkLst>
            <pc:docMk/>
            <pc:sldMk cId="0" sldId="269"/>
            <ac:spMk id="82" creationId="{83EC4747-42A5-473A-BE8A-E5B5FE37ED21}"/>
          </ac:spMkLst>
        </pc:spChg>
        <pc:spChg chg="add del">
          <ac:chgData name="Ryals,Jessica M." userId="S::jessicaryals@ufl.edu::e769dffe-e968-4a7a-b5ad-c01a1a147b7b" providerId="AD" clId="Web-{AB5BE147-8DDB-4371-B371-3A55BDD941F2}" dt="2022-02-17T14:24:47.600" v="19"/>
          <ac:spMkLst>
            <pc:docMk/>
            <pc:sldMk cId="0" sldId="269"/>
            <ac:spMk id="84" creationId="{44CED4F7-01F5-434A-A0BB-233942471D65}"/>
          </ac:spMkLst>
        </pc:spChg>
        <pc:spChg chg="add">
          <ac:chgData name="Ryals,Jessica M." userId="S::jessicaryals@ufl.edu::e769dffe-e968-4a7a-b5ad-c01a1a147b7b" providerId="AD" clId="Web-{AB5BE147-8DDB-4371-B371-3A55BDD941F2}" dt="2022-02-17T14:31:56.160" v="122"/>
          <ac:spMkLst>
            <pc:docMk/>
            <pc:sldMk cId="0" sldId="269"/>
            <ac:spMk id="85" creationId="{4A1E0316-F349-4C48-A2C7-840D60D39DBF}"/>
          </ac:spMkLst>
        </pc:spChg>
        <pc:spChg chg="add">
          <ac:chgData name="Ryals,Jessica M." userId="S::jessicaryals@ufl.edu::e769dffe-e968-4a7a-b5ad-c01a1a147b7b" providerId="AD" clId="Web-{AB5BE147-8DDB-4371-B371-3A55BDD941F2}" dt="2022-02-17T14:31:56.160" v="122"/>
          <ac:spMkLst>
            <pc:docMk/>
            <pc:sldMk cId="0" sldId="269"/>
            <ac:spMk id="87" creationId="{C2A1B198-F27E-40FD-919B-FBADBEBC824C}"/>
          </ac:spMkLst>
        </pc:spChg>
        <pc:spChg chg="add">
          <ac:chgData name="Ryals,Jessica M." userId="S::jessicaryals@ufl.edu::e769dffe-e968-4a7a-b5ad-c01a1a147b7b" providerId="AD" clId="Web-{AB5BE147-8DDB-4371-B371-3A55BDD941F2}" dt="2022-02-17T14:31:56.160" v="122"/>
          <ac:spMkLst>
            <pc:docMk/>
            <pc:sldMk cId="0" sldId="269"/>
            <ac:spMk id="89" creationId="{A58B2883-03BB-4A7B-AF47-EBF73101BC86}"/>
          </ac:spMkLst>
        </pc:spChg>
        <pc:spChg chg="mod">
          <ac:chgData name="Ryals,Jessica M." userId="S::jessicaryals@ufl.edu::e769dffe-e968-4a7a-b5ad-c01a1a147b7b" providerId="AD" clId="Web-{AB5BE147-8DDB-4371-B371-3A55BDD941F2}" dt="2022-02-17T14:24:47.600" v="20"/>
          <ac:spMkLst>
            <pc:docMk/>
            <pc:sldMk cId="0" sldId="269"/>
            <ac:spMk id="15362" creationId="{6781DBB0-5AA9-4F07-AFA1-33D2F3C553CA}"/>
          </ac:spMkLst>
        </pc:spChg>
        <pc:spChg chg="add del mod ord">
          <ac:chgData name="Ryals,Jessica M." userId="S::jessicaryals@ufl.edu::e769dffe-e968-4a7a-b5ad-c01a1a147b7b" providerId="AD" clId="Web-{AB5BE147-8DDB-4371-B371-3A55BDD941F2}" dt="2022-02-17T14:31:56.160" v="122"/>
          <ac:spMkLst>
            <pc:docMk/>
            <pc:sldMk cId="0" sldId="269"/>
            <ac:spMk id="32771" creationId="{6F11250F-4949-4583-84A0-751EFE99142A}"/>
          </ac:spMkLst>
        </pc:spChg>
        <pc:spChg chg="add del">
          <ac:chgData name="Ryals,Jessica M." userId="S::jessicaryals@ufl.edu::e769dffe-e968-4a7a-b5ad-c01a1a147b7b" providerId="AD" clId="Web-{AB5BE147-8DDB-4371-B371-3A55BDD941F2}" dt="2022-02-17T14:31:56.160" v="122"/>
          <ac:spMkLst>
            <pc:docMk/>
            <pc:sldMk cId="0" sldId="269"/>
            <ac:spMk id="32776" creationId="{76802D78-08AE-4322-A011-F916F2D42CDA}"/>
          </ac:spMkLst>
        </pc:spChg>
        <pc:spChg chg="add del">
          <ac:chgData name="Ryals,Jessica M." userId="S::jessicaryals@ufl.edu::e769dffe-e968-4a7a-b5ad-c01a1a147b7b" providerId="AD" clId="Web-{AB5BE147-8DDB-4371-B371-3A55BDD941F2}" dt="2022-02-17T14:31:56.160" v="122"/>
          <ac:spMkLst>
            <pc:docMk/>
            <pc:sldMk cId="0" sldId="269"/>
            <ac:spMk id="32778" creationId="{45598703-F094-4F74-93F0-945A832FFA5D}"/>
          </ac:spMkLst>
        </pc:spChg>
        <pc:spChg chg="add del">
          <ac:chgData name="Ryals,Jessica M." userId="S::jessicaryals@ufl.edu::e769dffe-e968-4a7a-b5ad-c01a1a147b7b" providerId="AD" clId="Web-{AB5BE147-8DDB-4371-B371-3A55BDD941F2}" dt="2022-02-17T14:31:56.160" v="122"/>
          <ac:spMkLst>
            <pc:docMk/>
            <pc:sldMk cId="0" sldId="269"/>
            <ac:spMk id="32779" creationId="{F0AC4F6F-0DD7-4E3F-ADF7-26B8E879762E}"/>
          </ac:spMkLst>
        </pc:spChg>
        <pc:spChg chg="add">
          <ac:chgData name="Ryals,Jessica M." userId="S::jessicaryals@ufl.edu::e769dffe-e968-4a7a-b5ad-c01a1a147b7b" providerId="AD" clId="Web-{AB5BE147-8DDB-4371-B371-3A55BDD941F2}" dt="2022-02-17T14:31:56.160" v="122"/>
          <ac:spMkLst>
            <pc:docMk/>
            <pc:sldMk cId="0" sldId="269"/>
            <ac:spMk id="32783" creationId="{6F11250F-4949-4583-84A0-751EFE99142A}"/>
          </ac:spMkLst>
        </pc:spChg>
        <pc:graphicFrameChg chg="add del">
          <ac:chgData name="Ryals,Jessica M." userId="S::jessicaryals@ufl.edu::e769dffe-e968-4a7a-b5ad-c01a1a147b7b" providerId="AD" clId="Web-{AB5BE147-8DDB-4371-B371-3A55BDD941F2}" dt="2022-02-17T14:31:56.160" v="121"/>
          <ac:graphicFrameMkLst>
            <pc:docMk/>
            <pc:sldMk cId="0" sldId="269"/>
            <ac:graphicFrameMk id="32781" creationId="{E1959A68-101B-405D-A88F-52BAB9706B58}"/>
          </ac:graphicFrameMkLst>
        </pc:graphicFrameChg>
        <pc:picChg chg="mod ord">
          <ac:chgData name="Ryals,Jessica M." userId="S::jessicaryals@ufl.edu::e769dffe-e968-4a7a-b5ad-c01a1a147b7b" providerId="AD" clId="Web-{AB5BE147-8DDB-4371-B371-3A55BDD941F2}" dt="2022-02-17T14:31:56.160" v="122"/>
          <ac:picMkLst>
            <pc:docMk/>
            <pc:sldMk cId="0" sldId="269"/>
            <ac:picMk id="32772" creationId="{BEBFCEBF-0321-443C-8FF6-B6EBF90B3651}"/>
          </ac:picMkLst>
        </pc:picChg>
        <pc:picChg chg="mod">
          <ac:chgData name="Ryals,Jessica M." userId="S::jessicaryals@ufl.edu::e769dffe-e968-4a7a-b5ad-c01a1a147b7b" providerId="AD" clId="Web-{AB5BE147-8DDB-4371-B371-3A55BDD941F2}" dt="2022-02-17T14:31:56.160" v="122"/>
          <ac:picMkLst>
            <pc:docMk/>
            <pc:sldMk cId="0" sldId="269"/>
            <ac:picMk id="32773" creationId="{027760DA-0EE7-4B3E-B953-0CC0516C631A}"/>
          </ac:picMkLst>
        </pc:picChg>
        <pc:picChg chg="mod">
          <ac:chgData name="Ryals,Jessica M." userId="S::jessicaryals@ufl.edu::e769dffe-e968-4a7a-b5ad-c01a1a147b7b" providerId="AD" clId="Web-{AB5BE147-8DDB-4371-B371-3A55BDD941F2}" dt="2022-02-17T14:31:56.160" v="122"/>
          <ac:picMkLst>
            <pc:docMk/>
            <pc:sldMk cId="0" sldId="269"/>
            <ac:picMk id="32774" creationId="{990DA55C-EF01-4E31-A916-534066D1562A}"/>
          </ac:picMkLst>
        </pc:picChg>
        <pc:cxnChg chg="add del">
          <ac:chgData name="Ryals,Jessica M." userId="S::jessicaryals@ufl.edu::e769dffe-e968-4a7a-b5ad-c01a1a147b7b" providerId="AD" clId="Web-{AB5BE147-8DDB-4371-B371-3A55BDD941F2}" dt="2022-02-17T14:24:47.600" v="19"/>
          <ac:cxnSpMkLst>
            <pc:docMk/>
            <pc:sldMk cId="0" sldId="269"/>
            <ac:cxnSpMk id="78" creationId="{547DDE70-3D61-4ED7-B056-AB206613206F}"/>
          </ac:cxnSpMkLst>
        </pc:cxnChg>
        <pc:cxnChg chg="add">
          <ac:chgData name="Ryals,Jessica M." userId="S::jessicaryals@ufl.edu::e769dffe-e968-4a7a-b5ad-c01a1a147b7b" providerId="AD" clId="Web-{AB5BE147-8DDB-4371-B371-3A55BDD941F2}" dt="2022-02-17T14:31:56.160" v="122"/>
          <ac:cxnSpMkLst>
            <pc:docMk/>
            <pc:sldMk cId="0" sldId="269"/>
            <ac:cxnSpMk id="83" creationId="{06EF3F02-69C8-4DE9-B211-EE5ED9243AD3}"/>
          </ac:cxnSpMkLst>
        </pc:cxnChg>
        <pc:cxnChg chg="add del">
          <ac:chgData name="Ryals,Jessica M." userId="S::jessicaryals@ufl.edu::e769dffe-e968-4a7a-b5ad-c01a1a147b7b" providerId="AD" clId="Web-{AB5BE147-8DDB-4371-B371-3A55BDD941F2}" dt="2022-02-17T14:31:56.160" v="122"/>
          <ac:cxnSpMkLst>
            <pc:docMk/>
            <pc:sldMk cId="0" sldId="269"/>
            <ac:cxnSpMk id="32777" creationId="{95FA3E87-F218-4BA5-921F-838DB6FC6FD7}"/>
          </ac:cxnSpMkLst>
        </pc:cxnChg>
      </pc:sldChg>
      <pc:sldChg chg="delSp modSp del">
        <pc:chgData name="Ryals,Jessica M." userId="S::jessicaryals@ufl.edu::e769dffe-e968-4a7a-b5ad-c01a1a147b7b" providerId="AD" clId="Web-{AB5BE147-8DDB-4371-B371-3A55BDD941F2}" dt="2022-02-17T14:27:25.214" v="60"/>
        <pc:sldMkLst>
          <pc:docMk/>
          <pc:sldMk cId="0" sldId="270"/>
        </pc:sldMkLst>
        <pc:spChg chg="mod">
          <ac:chgData name="Ryals,Jessica M." userId="S::jessicaryals@ufl.edu::e769dffe-e968-4a7a-b5ad-c01a1a147b7b" providerId="AD" clId="Web-{AB5BE147-8DDB-4371-B371-3A55BDD941F2}" dt="2022-02-17T14:26:22.228" v="45" actId="20577"/>
          <ac:spMkLst>
            <pc:docMk/>
            <pc:sldMk cId="0" sldId="270"/>
            <ac:spMk id="34819" creationId="{6AEC5E79-91BD-48B1-B7FC-6718F28BC73F}"/>
          </ac:spMkLst>
        </pc:spChg>
        <pc:picChg chg="del">
          <ac:chgData name="Ryals,Jessica M." userId="S::jessicaryals@ufl.edu::e769dffe-e968-4a7a-b5ad-c01a1a147b7b" providerId="AD" clId="Web-{AB5BE147-8DDB-4371-B371-3A55BDD941F2}" dt="2022-02-17T14:27:21.105" v="59"/>
          <ac:picMkLst>
            <pc:docMk/>
            <pc:sldMk cId="0" sldId="270"/>
            <ac:picMk id="34820" creationId="{C4DE038F-53C8-45B3-8879-F24E34A4112B}"/>
          </ac:picMkLst>
        </pc:picChg>
      </pc:sldChg>
      <pc:sldChg chg="addSp delSp modSp mod setBg addAnim">
        <pc:chgData name="Ryals,Jessica M." userId="S::jessicaryals@ufl.edu::e769dffe-e968-4a7a-b5ad-c01a1a147b7b" providerId="AD" clId="Web-{AB5BE147-8DDB-4371-B371-3A55BDD941F2}" dt="2022-02-17T14:32:18.317" v="127" actId="1076"/>
        <pc:sldMkLst>
          <pc:docMk/>
          <pc:sldMk cId="0" sldId="271"/>
        </pc:sldMkLst>
        <pc:spChg chg="add mod">
          <ac:chgData name="Ryals,Jessica M." userId="S::jessicaryals@ufl.edu::e769dffe-e968-4a7a-b5ad-c01a1a147b7b" providerId="AD" clId="Web-{AB5BE147-8DDB-4371-B371-3A55BDD941F2}" dt="2022-02-17T14:32:15.599" v="126" actId="14100"/>
          <ac:spMkLst>
            <pc:docMk/>
            <pc:sldMk cId="0" sldId="271"/>
            <ac:spMk id="10" creationId="{E6C35C6B-2AAF-46EB-8724-88723A8A0C40}"/>
          </ac:spMkLst>
        </pc:spChg>
        <pc:spChg chg="add mod">
          <ac:chgData name="Ryals,Jessica M." userId="S::jessicaryals@ufl.edu::e769dffe-e968-4a7a-b5ad-c01a1a147b7b" providerId="AD" clId="Web-{AB5BE147-8DDB-4371-B371-3A55BDD941F2}" dt="2022-02-17T14:32:12.395" v="125" actId="1076"/>
          <ac:spMkLst>
            <pc:docMk/>
            <pc:sldMk cId="0" sldId="271"/>
            <ac:spMk id="11" creationId="{F5DCCB96-83D8-463D-9C78-1EAA7940F1F2}"/>
          </ac:spMkLst>
        </pc:spChg>
        <pc:spChg chg="add">
          <ac:chgData name="Ryals,Jessica M." userId="S::jessicaryals@ufl.edu::e769dffe-e968-4a7a-b5ad-c01a1a147b7b" providerId="AD" clId="Web-{AB5BE147-8DDB-4371-B371-3A55BDD941F2}" dt="2022-02-17T14:25:10.632" v="24"/>
          <ac:spMkLst>
            <pc:docMk/>
            <pc:sldMk cId="0" sldId="271"/>
            <ac:spMk id="74" creationId="{311973C2-EB8B-452A-A698-4A252FD3AE28}"/>
          </ac:spMkLst>
        </pc:spChg>
        <pc:spChg chg="add">
          <ac:chgData name="Ryals,Jessica M." userId="S::jessicaryals@ufl.edu::e769dffe-e968-4a7a-b5ad-c01a1a147b7b" providerId="AD" clId="Web-{AB5BE147-8DDB-4371-B371-3A55BDD941F2}" dt="2022-02-17T14:25:10.632" v="24"/>
          <ac:spMkLst>
            <pc:docMk/>
            <pc:sldMk cId="0" sldId="271"/>
            <ac:spMk id="76" creationId="{10162E77-11AD-44A7-84EC-40C59EEFBD2E}"/>
          </ac:spMkLst>
        </pc:spChg>
        <pc:spChg chg="mod">
          <ac:chgData name="Ryals,Jessica M." userId="S::jessicaryals@ufl.edu::e769dffe-e968-4a7a-b5ad-c01a1a147b7b" providerId="AD" clId="Web-{AB5BE147-8DDB-4371-B371-3A55BDD941F2}" dt="2022-02-17T14:25:10.632" v="24"/>
          <ac:spMkLst>
            <pc:docMk/>
            <pc:sldMk cId="0" sldId="271"/>
            <ac:spMk id="17410" creationId="{374F3BB3-1137-4F0C-8425-4E7F5470251E}"/>
          </ac:spMkLst>
        </pc:spChg>
        <pc:spChg chg="mod ord">
          <ac:chgData name="Ryals,Jessica M." userId="S::jessicaryals@ufl.edu::e769dffe-e968-4a7a-b5ad-c01a1a147b7b" providerId="AD" clId="Web-{AB5BE147-8DDB-4371-B371-3A55BDD941F2}" dt="2022-02-17T14:25:10.632" v="24"/>
          <ac:spMkLst>
            <pc:docMk/>
            <pc:sldMk cId="0" sldId="271"/>
            <ac:spMk id="36867" creationId="{956AC32A-4C86-4E51-9093-845029A593D8}"/>
          </ac:spMkLst>
        </pc:spChg>
        <pc:picChg chg="add mod">
          <ac:chgData name="Ryals,Jessica M." userId="S::jessicaryals@ufl.edu::e769dffe-e968-4a7a-b5ad-c01a1a147b7b" providerId="AD" clId="Web-{AB5BE147-8DDB-4371-B371-3A55BDD941F2}" dt="2022-02-17T14:32:18.317" v="127" actId="1076"/>
          <ac:picMkLst>
            <pc:docMk/>
            <pc:sldMk cId="0" sldId="271"/>
            <ac:picMk id="2" creationId="{BBB01DC9-F48C-4834-B18B-FCFBE6315CAB}"/>
          </ac:picMkLst>
        </pc:picChg>
        <pc:picChg chg="mod">
          <ac:chgData name="Ryals,Jessica M." userId="S::jessicaryals@ufl.edu::e769dffe-e968-4a7a-b5ad-c01a1a147b7b" providerId="AD" clId="Web-{AB5BE147-8DDB-4371-B371-3A55BDD941F2}" dt="2022-02-17T14:25:10.632" v="24"/>
          <ac:picMkLst>
            <pc:docMk/>
            <pc:sldMk cId="0" sldId="271"/>
            <ac:picMk id="36868" creationId="{97D9F9A8-CD8C-481B-944C-C49377B99989}"/>
          </ac:picMkLst>
        </pc:picChg>
        <pc:picChg chg="del">
          <ac:chgData name="Ryals,Jessica M." userId="S::jessicaryals@ufl.edu::e769dffe-e968-4a7a-b5ad-c01a1a147b7b" providerId="AD" clId="Web-{AB5BE147-8DDB-4371-B371-3A55BDD941F2}" dt="2022-02-17T14:25:06.225" v="22"/>
          <ac:picMkLst>
            <pc:docMk/>
            <pc:sldMk cId="0" sldId="271"/>
            <ac:picMk id="36869" creationId="{0FD79F5E-14CC-4B86-A8FE-33BC789C91F8}"/>
          </ac:picMkLst>
        </pc:picChg>
        <pc:cxnChg chg="add">
          <ac:chgData name="Ryals,Jessica M." userId="S::jessicaryals@ufl.edu::e769dffe-e968-4a7a-b5ad-c01a1a147b7b" providerId="AD" clId="Web-{AB5BE147-8DDB-4371-B371-3A55BDD941F2}" dt="2022-02-17T14:25:10.632" v="24"/>
          <ac:cxnSpMkLst>
            <pc:docMk/>
            <pc:sldMk cId="0" sldId="271"/>
            <ac:cxnSpMk id="78" creationId="{5AB158E9-1B40-4CD6-95F0-95CA11DF7B7A}"/>
          </ac:cxnSpMkLst>
        </pc:cxnChg>
      </pc:sldChg>
      <pc:sldChg chg="addSp delSp modSp del">
        <pc:chgData name="Ryals,Jessica M." userId="S::jessicaryals@ufl.edu::e769dffe-e968-4a7a-b5ad-c01a1a147b7b" providerId="AD" clId="Web-{AB5BE147-8DDB-4371-B371-3A55BDD941F2}" dt="2022-02-17T14:25:32.820" v="32"/>
        <pc:sldMkLst>
          <pc:docMk/>
          <pc:sldMk cId="0" sldId="272"/>
        </pc:sldMkLst>
        <pc:spChg chg="add mod">
          <ac:chgData name="Ryals,Jessica M." userId="S::jessicaryals@ufl.edu::e769dffe-e968-4a7a-b5ad-c01a1a147b7b" providerId="AD" clId="Web-{AB5BE147-8DDB-4371-B371-3A55BDD941F2}" dt="2022-02-17T14:25:22.695" v="28"/>
          <ac:spMkLst>
            <pc:docMk/>
            <pc:sldMk cId="0" sldId="272"/>
            <ac:spMk id="3" creationId="{3423924C-5110-45F4-AE75-1E3B0FC8AFC9}"/>
          </ac:spMkLst>
        </pc:spChg>
        <pc:spChg chg="del">
          <ac:chgData name="Ryals,Jessica M." userId="S::jessicaryals@ufl.edu::e769dffe-e968-4a7a-b5ad-c01a1a147b7b" providerId="AD" clId="Web-{AB5BE147-8DDB-4371-B371-3A55BDD941F2}" dt="2022-02-17T14:25:22.695" v="28"/>
          <ac:spMkLst>
            <pc:docMk/>
            <pc:sldMk cId="0" sldId="272"/>
            <ac:spMk id="38915" creationId="{52508EB0-88D8-4723-B875-FB97105446AA}"/>
          </ac:spMkLst>
        </pc:spChg>
        <pc:spChg chg="del">
          <ac:chgData name="Ryals,Jessica M." userId="S::jessicaryals@ufl.edu::e769dffe-e968-4a7a-b5ad-c01a1a147b7b" providerId="AD" clId="Web-{AB5BE147-8DDB-4371-B371-3A55BDD941F2}" dt="2022-02-17T14:25:27.601" v="30"/>
          <ac:spMkLst>
            <pc:docMk/>
            <pc:sldMk cId="0" sldId="272"/>
            <ac:spMk id="38917" creationId="{45B369AC-95A1-4128-84B0-7513ECA23774}"/>
          </ac:spMkLst>
        </pc:spChg>
        <pc:picChg chg="del">
          <ac:chgData name="Ryals,Jessica M." userId="S::jessicaryals@ufl.edu::e769dffe-e968-4a7a-b5ad-c01a1a147b7b" providerId="AD" clId="Web-{AB5BE147-8DDB-4371-B371-3A55BDD941F2}" dt="2022-02-17T14:25:17.616" v="26"/>
          <ac:picMkLst>
            <pc:docMk/>
            <pc:sldMk cId="0" sldId="272"/>
            <ac:picMk id="38916" creationId="{AE6375D3-AF47-4E48-BF7C-77989E852AB1}"/>
          </ac:picMkLst>
        </pc:picChg>
      </pc:sldChg>
      <pc:sldChg chg="addSp delSp modSp mod setBg">
        <pc:chgData name="Ryals,Jessica M." userId="S::jessicaryals@ufl.edu::e769dffe-e968-4a7a-b5ad-c01a1a147b7b" providerId="AD" clId="Web-{AB5BE147-8DDB-4371-B371-3A55BDD941F2}" dt="2022-02-17T14:56:42.147" v="282"/>
        <pc:sldMkLst>
          <pc:docMk/>
          <pc:sldMk cId="0" sldId="273"/>
        </pc:sldMkLst>
        <pc:spChg chg="add del mod">
          <ac:chgData name="Ryals,Jessica M." userId="S::jessicaryals@ufl.edu::e769dffe-e968-4a7a-b5ad-c01a1a147b7b" providerId="AD" clId="Web-{AB5BE147-8DDB-4371-B371-3A55BDD941F2}" dt="2022-02-17T14:32:39.803" v="132"/>
          <ac:spMkLst>
            <pc:docMk/>
            <pc:sldMk cId="0" sldId="273"/>
            <ac:spMk id="10" creationId="{FF3C3056-A867-4481-AD5D-2BC3CC6077F0}"/>
          </ac:spMkLst>
        </pc:spChg>
        <pc:spChg chg="add del mod">
          <ac:chgData name="Ryals,Jessica M." userId="S::jessicaryals@ufl.edu::e769dffe-e968-4a7a-b5ad-c01a1a147b7b" providerId="AD" clId="Web-{AB5BE147-8DDB-4371-B371-3A55BDD941F2}" dt="2022-02-17T14:50:35.853" v="235"/>
          <ac:spMkLst>
            <pc:docMk/>
            <pc:sldMk cId="0" sldId="273"/>
            <ac:spMk id="11" creationId="{A78CA9B7-79AE-4BB9-9B7B-0FC6711B8187}"/>
          </ac:spMkLst>
        </pc:spChg>
        <pc:spChg chg="mod">
          <ac:chgData name="Ryals,Jessica M." userId="S::jessicaryals@ufl.edu::e769dffe-e968-4a7a-b5ad-c01a1a147b7b" providerId="AD" clId="Web-{AB5BE147-8DDB-4371-B371-3A55BDD941F2}" dt="2022-02-17T14:56:42.147" v="282"/>
          <ac:spMkLst>
            <pc:docMk/>
            <pc:sldMk cId="0" sldId="273"/>
            <ac:spMk id="19458" creationId="{2276ACCB-EF08-4A08-9F09-508BA25213A7}"/>
          </ac:spMkLst>
        </pc:spChg>
        <pc:spChg chg="mod ord">
          <ac:chgData name="Ryals,Jessica M." userId="S::jessicaryals@ufl.edu::e769dffe-e968-4a7a-b5ad-c01a1a147b7b" providerId="AD" clId="Web-{AB5BE147-8DDB-4371-B371-3A55BDD941F2}" dt="2022-02-17T14:56:42.147" v="282"/>
          <ac:spMkLst>
            <pc:docMk/>
            <pc:sldMk cId="0" sldId="273"/>
            <ac:spMk id="40963" creationId="{514E075C-F6F5-4F82-969D-82A83F87628F}"/>
          </ac:spMkLst>
        </pc:spChg>
        <pc:spChg chg="del">
          <ac:chgData name="Ryals,Jessica M." userId="S::jessicaryals@ufl.edu::e769dffe-e968-4a7a-b5ad-c01a1a147b7b" providerId="AD" clId="Web-{AB5BE147-8DDB-4371-B371-3A55BDD941F2}" dt="2022-02-17T14:56:38.834" v="281"/>
          <ac:spMkLst>
            <pc:docMk/>
            <pc:sldMk cId="0" sldId="273"/>
            <ac:spMk id="40967" creationId="{F26F9CFE-3CB8-40C8-B6E1-ECBA6418396E}"/>
          </ac:spMkLst>
        </pc:spChg>
        <pc:picChg chg="add del mod">
          <ac:chgData name="Ryals,Jessica M." userId="S::jessicaryals@ufl.edu::e769dffe-e968-4a7a-b5ad-c01a1a147b7b" providerId="AD" clId="Web-{AB5BE147-8DDB-4371-B371-3A55BDD941F2}" dt="2022-02-17T14:32:31.818" v="129"/>
          <ac:picMkLst>
            <pc:docMk/>
            <pc:sldMk cId="0" sldId="273"/>
            <ac:picMk id="2" creationId="{6BBA976F-3640-4DEA-B448-B0E772FA12B5}"/>
          </ac:picMkLst>
        </pc:picChg>
        <pc:picChg chg="add del mod">
          <ac:chgData name="Ryals,Jessica M." userId="S::jessicaryals@ufl.edu::e769dffe-e968-4a7a-b5ad-c01a1a147b7b" providerId="AD" clId="Web-{AB5BE147-8DDB-4371-B371-3A55BDD941F2}" dt="2022-02-17T14:50:27.822" v="233"/>
          <ac:picMkLst>
            <pc:docMk/>
            <pc:sldMk cId="0" sldId="273"/>
            <ac:picMk id="3" creationId="{762DE14A-4300-4AFE-86D7-4B0A52413926}"/>
          </ac:picMkLst>
        </pc:picChg>
        <pc:picChg chg="mod">
          <ac:chgData name="Ryals,Jessica M." userId="S::jessicaryals@ufl.edu::e769dffe-e968-4a7a-b5ad-c01a1a147b7b" providerId="AD" clId="Web-{AB5BE147-8DDB-4371-B371-3A55BDD941F2}" dt="2022-02-17T14:56:42.147" v="282"/>
          <ac:picMkLst>
            <pc:docMk/>
            <pc:sldMk cId="0" sldId="273"/>
            <ac:picMk id="40964" creationId="{5E23E387-FA39-4410-9479-02EBB04D3A2B}"/>
          </ac:picMkLst>
        </pc:picChg>
        <pc:picChg chg="mod ord">
          <ac:chgData name="Ryals,Jessica M." userId="S::jessicaryals@ufl.edu::e769dffe-e968-4a7a-b5ad-c01a1a147b7b" providerId="AD" clId="Web-{AB5BE147-8DDB-4371-B371-3A55BDD941F2}" dt="2022-02-17T14:56:42.147" v="282"/>
          <ac:picMkLst>
            <pc:docMk/>
            <pc:sldMk cId="0" sldId="273"/>
            <ac:picMk id="40965" creationId="{6C16EDD4-222F-4F0B-B537-4FF03E322E9D}"/>
          </ac:picMkLst>
        </pc:picChg>
        <pc:picChg chg="mod">
          <ac:chgData name="Ryals,Jessica M." userId="S::jessicaryals@ufl.edu::e769dffe-e968-4a7a-b5ad-c01a1a147b7b" providerId="AD" clId="Web-{AB5BE147-8DDB-4371-B371-3A55BDD941F2}" dt="2022-02-17T14:56:42.147" v="282"/>
          <ac:picMkLst>
            <pc:docMk/>
            <pc:sldMk cId="0" sldId="273"/>
            <ac:picMk id="40966" creationId="{17CFFE35-10A1-4301-89BD-7218EFDFE91D}"/>
          </ac:picMkLst>
        </pc:picChg>
      </pc:sldChg>
      <pc:sldChg chg="delSp del">
        <pc:chgData name="Ryals,Jessica M." userId="S::jessicaryals@ufl.edu::e769dffe-e968-4a7a-b5ad-c01a1a147b7b" providerId="AD" clId="Web-{AB5BE147-8DDB-4371-B371-3A55BDD941F2}" dt="2022-02-17T14:28:41.545" v="96"/>
        <pc:sldMkLst>
          <pc:docMk/>
          <pc:sldMk cId="0" sldId="274"/>
        </pc:sldMkLst>
        <pc:spChg chg="del">
          <ac:chgData name="Ryals,Jessica M." userId="S::jessicaryals@ufl.edu::e769dffe-e968-4a7a-b5ad-c01a1a147b7b" providerId="AD" clId="Web-{AB5BE147-8DDB-4371-B371-3A55BDD941F2}" dt="2022-02-17T14:28:34.763" v="93"/>
          <ac:spMkLst>
            <pc:docMk/>
            <pc:sldMk cId="0" sldId="274"/>
            <ac:spMk id="45062" creationId="{A2792CAA-917C-4968-B044-3635B098240E}"/>
          </ac:spMkLst>
        </pc:spChg>
        <pc:picChg chg="del">
          <ac:chgData name="Ryals,Jessica M." userId="S::jessicaryals@ufl.edu::e769dffe-e968-4a7a-b5ad-c01a1a147b7b" providerId="AD" clId="Web-{AB5BE147-8DDB-4371-B371-3A55BDD941F2}" dt="2022-02-17T14:28:27.810" v="90"/>
          <ac:picMkLst>
            <pc:docMk/>
            <pc:sldMk cId="0" sldId="274"/>
            <ac:picMk id="45060" creationId="{49D2B249-34AF-452A-9EDA-30F85C88A08C}"/>
          </ac:picMkLst>
        </pc:picChg>
      </pc:sldChg>
      <pc:sldChg chg="addSp delSp modSp mod setBg">
        <pc:chgData name="Ryals,Jessica M." userId="S::jessicaryals@ufl.edu::e769dffe-e968-4a7a-b5ad-c01a1a147b7b" providerId="AD" clId="Web-{AB5BE147-8DDB-4371-B371-3A55BDD941F2}" dt="2022-02-17T14:56:48.272" v="283" actId="20577"/>
        <pc:sldMkLst>
          <pc:docMk/>
          <pc:sldMk cId="0" sldId="275"/>
        </pc:sldMkLst>
        <pc:spChg chg="add mod">
          <ac:chgData name="Ryals,Jessica M." userId="S::jessicaryals@ufl.edu::e769dffe-e968-4a7a-b5ad-c01a1a147b7b" providerId="AD" clId="Web-{AB5BE147-8DDB-4371-B371-3A55BDD941F2}" dt="2022-02-17T14:29:03.108" v="100"/>
          <ac:spMkLst>
            <pc:docMk/>
            <pc:sldMk cId="0" sldId="275"/>
            <ac:spMk id="6" creationId="{723E28BA-B36D-49BE-A560-D2BCE2F526DA}"/>
          </ac:spMkLst>
        </pc:spChg>
        <pc:spChg chg="add del">
          <ac:chgData name="Ryals,Jessica M." userId="S::jessicaryals@ufl.edu::e769dffe-e968-4a7a-b5ad-c01a1a147b7b" providerId="AD" clId="Web-{AB5BE147-8DDB-4371-B371-3A55BDD941F2}" dt="2022-02-17T14:33:13.772" v="138"/>
          <ac:spMkLst>
            <pc:docMk/>
            <pc:sldMk cId="0" sldId="275"/>
            <ac:spMk id="138" creationId="{76802D78-08AE-4322-A011-F916F2D42CDA}"/>
          </ac:spMkLst>
        </pc:spChg>
        <pc:spChg chg="add del">
          <ac:chgData name="Ryals,Jessica M." userId="S::jessicaryals@ufl.edu::e769dffe-e968-4a7a-b5ad-c01a1a147b7b" providerId="AD" clId="Web-{AB5BE147-8DDB-4371-B371-3A55BDD941F2}" dt="2022-02-17T14:33:13.772" v="138"/>
          <ac:spMkLst>
            <pc:docMk/>
            <pc:sldMk cId="0" sldId="275"/>
            <ac:spMk id="142" creationId="{45598703-F094-4F74-93F0-945A832FFA5D}"/>
          </ac:spMkLst>
        </pc:spChg>
        <pc:spChg chg="add">
          <ac:chgData name="Ryals,Jessica M." userId="S::jessicaryals@ufl.edu::e769dffe-e968-4a7a-b5ad-c01a1a147b7b" providerId="AD" clId="Web-{AB5BE147-8DDB-4371-B371-3A55BDD941F2}" dt="2022-02-17T14:33:13.772" v="138"/>
          <ac:spMkLst>
            <pc:docMk/>
            <pc:sldMk cId="0" sldId="275"/>
            <ac:spMk id="143" creationId="{76802D78-08AE-4322-A011-F916F2D42CDA}"/>
          </ac:spMkLst>
        </pc:spChg>
        <pc:spChg chg="add del">
          <ac:chgData name="Ryals,Jessica M." userId="S::jessicaryals@ufl.edu::e769dffe-e968-4a7a-b5ad-c01a1a147b7b" providerId="AD" clId="Web-{AB5BE147-8DDB-4371-B371-3A55BDD941F2}" dt="2022-02-17T14:33:13.772" v="138"/>
          <ac:spMkLst>
            <pc:docMk/>
            <pc:sldMk cId="0" sldId="275"/>
            <ac:spMk id="144" creationId="{F0AC4F6F-0DD7-4E3F-ADF7-26B8E879762E}"/>
          </ac:spMkLst>
        </pc:spChg>
        <pc:spChg chg="add">
          <ac:chgData name="Ryals,Jessica M." userId="S::jessicaryals@ufl.edu::e769dffe-e968-4a7a-b5ad-c01a1a147b7b" providerId="AD" clId="Web-{AB5BE147-8DDB-4371-B371-3A55BDD941F2}" dt="2022-02-17T14:33:13.772" v="138"/>
          <ac:spMkLst>
            <pc:docMk/>
            <pc:sldMk cId="0" sldId="275"/>
            <ac:spMk id="146" creationId="{45598703-F094-4F74-93F0-945A832FFA5D}"/>
          </ac:spMkLst>
        </pc:spChg>
        <pc:spChg chg="add">
          <ac:chgData name="Ryals,Jessica M." userId="S::jessicaryals@ufl.edu::e769dffe-e968-4a7a-b5ad-c01a1a147b7b" providerId="AD" clId="Web-{AB5BE147-8DDB-4371-B371-3A55BDD941F2}" dt="2022-02-17T14:33:13.772" v="138"/>
          <ac:spMkLst>
            <pc:docMk/>
            <pc:sldMk cId="0" sldId="275"/>
            <ac:spMk id="148" creationId="{F0AC4F6F-0DD7-4E3F-ADF7-26B8E879762E}"/>
          </ac:spMkLst>
        </pc:spChg>
        <pc:spChg chg="mod">
          <ac:chgData name="Ryals,Jessica M." userId="S::jessicaryals@ufl.edu::e769dffe-e968-4a7a-b5ad-c01a1a147b7b" providerId="AD" clId="Web-{AB5BE147-8DDB-4371-B371-3A55BDD941F2}" dt="2022-02-17T14:56:48.272" v="283" actId="20577"/>
          <ac:spMkLst>
            <pc:docMk/>
            <pc:sldMk cId="0" sldId="275"/>
            <ac:spMk id="21506" creationId="{ADB5BE89-9147-45CC-9E08-DBD18FAADCCA}"/>
          </ac:spMkLst>
        </pc:spChg>
        <pc:picChg chg="mod ord">
          <ac:chgData name="Ryals,Jessica M." userId="S::jessicaryals@ufl.edu::e769dffe-e968-4a7a-b5ad-c01a1a147b7b" providerId="AD" clId="Web-{AB5BE147-8DDB-4371-B371-3A55BDD941F2}" dt="2022-02-17T14:29:03.108" v="100"/>
          <ac:picMkLst>
            <pc:docMk/>
            <pc:sldMk cId="0" sldId="275"/>
            <ac:picMk id="47107" creationId="{438B3E51-BC02-4F32-B234-43DC59540F9C}"/>
          </ac:picMkLst>
        </pc:picChg>
        <pc:picChg chg="mod ord">
          <ac:chgData name="Ryals,Jessica M." userId="S::jessicaryals@ufl.edu::e769dffe-e968-4a7a-b5ad-c01a1a147b7b" providerId="AD" clId="Web-{AB5BE147-8DDB-4371-B371-3A55BDD941F2}" dt="2022-02-17T14:29:03.108" v="100"/>
          <ac:picMkLst>
            <pc:docMk/>
            <pc:sldMk cId="0" sldId="275"/>
            <ac:picMk id="47108" creationId="{56F38B16-3CCD-4408-A870-DDCF50C8B109}"/>
          </ac:picMkLst>
        </pc:picChg>
        <pc:picChg chg="mod">
          <ac:chgData name="Ryals,Jessica M." userId="S::jessicaryals@ufl.edu::e769dffe-e968-4a7a-b5ad-c01a1a147b7b" providerId="AD" clId="Web-{AB5BE147-8DDB-4371-B371-3A55BDD941F2}" dt="2022-02-17T14:29:03.108" v="100"/>
          <ac:picMkLst>
            <pc:docMk/>
            <pc:sldMk cId="0" sldId="275"/>
            <ac:picMk id="47109" creationId="{48732A2D-D158-4C52-BC84-148A5EA95AEB}"/>
          </ac:picMkLst>
        </pc:picChg>
        <pc:cxnChg chg="add del">
          <ac:chgData name="Ryals,Jessica M." userId="S::jessicaryals@ufl.edu::e769dffe-e968-4a7a-b5ad-c01a1a147b7b" providerId="AD" clId="Web-{AB5BE147-8DDB-4371-B371-3A55BDD941F2}" dt="2022-02-17T14:33:13.772" v="138"/>
          <ac:cxnSpMkLst>
            <pc:docMk/>
            <pc:sldMk cId="0" sldId="275"/>
            <ac:cxnSpMk id="140" creationId="{95FA3E87-F218-4BA5-921F-838DB6FC6FD7}"/>
          </ac:cxnSpMkLst>
        </pc:cxnChg>
        <pc:cxnChg chg="add">
          <ac:chgData name="Ryals,Jessica M." userId="S::jessicaryals@ufl.edu::e769dffe-e968-4a7a-b5ad-c01a1a147b7b" providerId="AD" clId="Web-{AB5BE147-8DDB-4371-B371-3A55BDD941F2}" dt="2022-02-17T14:33:13.772" v="138"/>
          <ac:cxnSpMkLst>
            <pc:docMk/>
            <pc:sldMk cId="0" sldId="275"/>
            <ac:cxnSpMk id="145" creationId="{95FA3E87-F218-4BA5-921F-838DB6FC6FD7}"/>
          </ac:cxnSpMkLst>
        </pc:cxnChg>
      </pc:sldChg>
      <pc:sldChg chg="addSp delSp modSp del">
        <pc:chgData name="Ryals,Jessica M." userId="S::jessicaryals@ufl.edu::e769dffe-e968-4a7a-b5ad-c01a1a147b7b" providerId="AD" clId="Web-{AB5BE147-8DDB-4371-B371-3A55BDD941F2}" dt="2022-02-17T14:28:58.420" v="99"/>
        <pc:sldMkLst>
          <pc:docMk/>
          <pc:sldMk cId="0" sldId="276"/>
        </pc:sldMkLst>
        <pc:spChg chg="add mod">
          <ac:chgData name="Ryals,Jessica M." userId="S::jessicaryals@ufl.edu::e769dffe-e968-4a7a-b5ad-c01a1a147b7b" providerId="AD" clId="Web-{AB5BE147-8DDB-4371-B371-3A55BDD941F2}" dt="2022-02-17T14:28:51.811" v="97"/>
          <ac:spMkLst>
            <pc:docMk/>
            <pc:sldMk cId="0" sldId="276"/>
            <ac:spMk id="3" creationId="{9A00F953-F896-41BE-9987-EE63444F1235}"/>
          </ac:spMkLst>
        </pc:spChg>
        <pc:spChg chg="del">
          <ac:chgData name="Ryals,Jessica M." userId="S::jessicaryals@ufl.edu::e769dffe-e968-4a7a-b5ad-c01a1a147b7b" providerId="AD" clId="Web-{AB5BE147-8DDB-4371-B371-3A55BDD941F2}" dt="2022-02-17T14:28:51.811" v="97"/>
          <ac:spMkLst>
            <pc:docMk/>
            <pc:sldMk cId="0" sldId="276"/>
            <ac:spMk id="49155" creationId="{EAC0AFB7-8F3E-4A97-A667-CEAAFC7E32BC}"/>
          </ac:spMkLst>
        </pc:spChg>
      </pc:sldChg>
      <pc:sldChg chg="addSp delSp modSp">
        <pc:chgData name="Ryals,Jessica M." userId="S::jessicaryals@ufl.edu::e769dffe-e968-4a7a-b5ad-c01a1a147b7b" providerId="AD" clId="Web-{AB5BE147-8DDB-4371-B371-3A55BDD941F2}" dt="2022-02-17T14:51:02.276" v="244" actId="1076"/>
        <pc:sldMkLst>
          <pc:docMk/>
          <pc:sldMk cId="0" sldId="277"/>
        </pc:sldMkLst>
        <pc:spChg chg="add del mod">
          <ac:chgData name="Ryals,Jessica M." userId="S::jessicaryals@ufl.edu::e769dffe-e968-4a7a-b5ad-c01a1a147b7b" providerId="AD" clId="Web-{AB5BE147-8DDB-4371-B371-3A55BDD941F2}" dt="2022-02-17T14:33:53.555" v="150"/>
          <ac:spMkLst>
            <pc:docMk/>
            <pc:sldMk cId="0" sldId="277"/>
            <ac:spMk id="8" creationId="{0D522AD3-1C0F-49F9-B9BF-A1E6EB8FD8E5}"/>
          </ac:spMkLst>
        </pc:spChg>
        <pc:spChg chg="mod">
          <ac:chgData name="Ryals,Jessica M." userId="S::jessicaryals@ufl.edu::e769dffe-e968-4a7a-b5ad-c01a1a147b7b" providerId="AD" clId="Web-{AB5BE147-8DDB-4371-B371-3A55BDD941F2}" dt="2022-02-17T14:34:10.509" v="152" actId="1076"/>
          <ac:spMkLst>
            <pc:docMk/>
            <pc:sldMk cId="0" sldId="277"/>
            <ac:spMk id="51203" creationId="{212C155E-6F01-415C-9573-686D86B03FAA}"/>
          </ac:spMkLst>
        </pc:spChg>
        <pc:spChg chg="mod">
          <ac:chgData name="Ryals,Jessica M." userId="S::jessicaryals@ufl.edu::e769dffe-e968-4a7a-b5ad-c01a1a147b7b" providerId="AD" clId="Web-{AB5BE147-8DDB-4371-B371-3A55BDD941F2}" dt="2022-02-17T14:34:16.212" v="155" actId="1076"/>
          <ac:spMkLst>
            <pc:docMk/>
            <pc:sldMk cId="0" sldId="277"/>
            <ac:spMk id="51206" creationId="{5CC7B5E7-3A4A-4416-9D86-32BD16B65C7F}"/>
          </ac:spMkLst>
        </pc:spChg>
        <pc:picChg chg="add mod">
          <ac:chgData name="Ryals,Jessica M." userId="S::jessicaryals@ufl.edu::e769dffe-e968-4a7a-b5ad-c01a1a147b7b" providerId="AD" clId="Web-{AB5BE147-8DDB-4371-B371-3A55BDD941F2}" dt="2022-02-17T14:50:58.479" v="243" actId="1076"/>
          <ac:picMkLst>
            <pc:docMk/>
            <pc:sldMk cId="0" sldId="277"/>
            <ac:picMk id="2" creationId="{923A54E5-AB4C-4D61-ADFE-92B93888400D}"/>
          </ac:picMkLst>
        </pc:picChg>
        <pc:picChg chg="mod">
          <ac:chgData name="Ryals,Jessica M." userId="S::jessicaryals@ufl.edu::e769dffe-e968-4a7a-b5ad-c01a1a147b7b" providerId="AD" clId="Web-{AB5BE147-8DDB-4371-B371-3A55BDD941F2}" dt="2022-02-17T14:51:02.276" v="244" actId="1076"/>
          <ac:picMkLst>
            <pc:docMk/>
            <pc:sldMk cId="0" sldId="277"/>
            <ac:picMk id="51204" creationId="{DDBE1920-5FB3-45CA-99B6-9AC47B0E596F}"/>
          </ac:picMkLst>
        </pc:picChg>
        <pc:picChg chg="del">
          <ac:chgData name="Ryals,Jessica M." userId="S::jessicaryals@ufl.edu::e769dffe-e968-4a7a-b5ad-c01a1a147b7b" providerId="AD" clId="Web-{AB5BE147-8DDB-4371-B371-3A55BDD941F2}" dt="2022-02-17T14:33:47.508" v="147"/>
          <ac:picMkLst>
            <pc:docMk/>
            <pc:sldMk cId="0" sldId="277"/>
            <ac:picMk id="51205" creationId="{847F85A1-44BE-4E70-853D-73403EF21CA2}"/>
          </ac:picMkLst>
        </pc:picChg>
      </pc:sldChg>
      <pc:sldChg chg="addSp delSp modSp mod setBg">
        <pc:chgData name="Ryals,Jessica M." userId="S::jessicaryals@ufl.edu::e769dffe-e968-4a7a-b5ad-c01a1a147b7b" providerId="AD" clId="Web-{AB5BE147-8DDB-4371-B371-3A55BDD941F2}" dt="2022-02-17T14:36:09.075" v="177" actId="1076"/>
        <pc:sldMkLst>
          <pc:docMk/>
          <pc:sldMk cId="0" sldId="280"/>
        </pc:sldMkLst>
        <pc:spChg chg="mod">
          <ac:chgData name="Ryals,Jessica M." userId="S::jessicaryals@ufl.edu::e769dffe-e968-4a7a-b5ad-c01a1a147b7b" providerId="AD" clId="Web-{AB5BE147-8DDB-4371-B371-3A55BDD941F2}" dt="2022-02-17T14:36:00.075" v="173" actId="20577"/>
          <ac:spMkLst>
            <pc:docMk/>
            <pc:sldMk cId="0" sldId="280"/>
            <ac:spMk id="2" creationId="{159CA1BF-9523-4936-B8A7-C2A7FE53BAA9}"/>
          </ac:spMkLst>
        </pc:spChg>
        <pc:spChg chg="add del">
          <ac:chgData name="Ryals,Jessica M." userId="S::jessicaryals@ufl.edu::e769dffe-e968-4a7a-b5ad-c01a1a147b7b" providerId="AD" clId="Web-{AB5BE147-8DDB-4371-B371-3A55BDD941F2}" dt="2022-02-17T14:35:53.512" v="172"/>
          <ac:spMkLst>
            <pc:docMk/>
            <pc:sldMk cId="0" sldId="280"/>
            <ac:spMk id="71" creationId="{52C0B2E1-0268-42EC-ABD3-94F81A05BCBD}"/>
          </ac:spMkLst>
        </pc:spChg>
        <pc:spChg chg="add del">
          <ac:chgData name="Ryals,Jessica M." userId="S::jessicaryals@ufl.edu::e769dffe-e968-4a7a-b5ad-c01a1a147b7b" providerId="AD" clId="Web-{AB5BE147-8DDB-4371-B371-3A55BDD941F2}" dt="2022-02-17T14:35:53.512" v="172"/>
          <ac:spMkLst>
            <pc:docMk/>
            <pc:sldMk cId="0" sldId="280"/>
            <ac:spMk id="73" creationId="{7D2256B4-48EA-40FC-BBC0-AA1EE6E0080C}"/>
          </ac:spMkLst>
        </pc:spChg>
        <pc:spChg chg="add del">
          <ac:chgData name="Ryals,Jessica M." userId="S::jessicaryals@ufl.edu::e769dffe-e968-4a7a-b5ad-c01a1a147b7b" providerId="AD" clId="Web-{AB5BE147-8DDB-4371-B371-3A55BDD941F2}" dt="2022-02-17T14:35:53.512" v="172"/>
          <ac:spMkLst>
            <pc:docMk/>
            <pc:sldMk cId="0" sldId="280"/>
            <ac:spMk id="77" creationId="{8C6E698C-8155-4B8B-BDC9-B7299772B509}"/>
          </ac:spMkLst>
        </pc:spChg>
        <pc:spChg chg="add del">
          <ac:chgData name="Ryals,Jessica M." userId="S::jessicaryals@ufl.edu::e769dffe-e968-4a7a-b5ad-c01a1a147b7b" providerId="AD" clId="Web-{AB5BE147-8DDB-4371-B371-3A55BDD941F2}" dt="2022-02-17T14:35:53.512" v="172"/>
          <ac:spMkLst>
            <pc:docMk/>
            <pc:sldMk cId="0" sldId="280"/>
            <ac:spMk id="79" creationId="{0EEF5601-A8BC-411D-AA64-3E79320BA122}"/>
          </ac:spMkLst>
        </pc:spChg>
        <pc:spChg chg="add del">
          <ac:chgData name="Ryals,Jessica M." userId="S::jessicaryals@ufl.edu::e769dffe-e968-4a7a-b5ad-c01a1a147b7b" providerId="AD" clId="Web-{AB5BE147-8DDB-4371-B371-3A55BDD941F2}" dt="2022-02-17T14:35:53.512" v="172"/>
          <ac:spMkLst>
            <pc:docMk/>
            <pc:sldMk cId="0" sldId="280"/>
            <ac:spMk id="81" creationId="{33209156-242F-4B26-8D07-CEB2B68A9F9A}"/>
          </ac:spMkLst>
        </pc:spChg>
        <pc:spChg chg="add">
          <ac:chgData name="Ryals,Jessica M." userId="S::jessicaryals@ufl.edu::e769dffe-e968-4a7a-b5ad-c01a1a147b7b" providerId="AD" clId="Web-{AB5BE147-8DDB-4371-B371-3A55BDD941F2}" dt="2022-02-17T14:35:53.512" v="172"/>
          <ac:spMkLst>
            <pc:docMk/>
            <pc:sldMk cId="0" sldId="280"/>
            <ac:spMk id="135" creationId="{25C8D2C1-DA83-420D-9635-D52CE066B5DA}"/>
          </ac:spMkLst>
        </pc:spChg>
        <pc:spChg chg="add">
          <ac:chgData name="Ryals,Jessica M." userId="S::jessicaryals@ufl.edu::e769dffe-e968-4a7a-b5ad-c01a1a147b7b" providerId="AD" clId="Web-{AB5BE147-8DDB-4371-B371-3A55BDD941F2}" dt="2022-02-17T14:35:53.512" v="172"/>
          <ac:spMkLst>
            <pc:docMk/>
            <pc:sldMk cId="0" sldId="280"/>
            <ac:spMk id="137" creationId="{434F74C9-6A0B-409E-AD1C-45B58BE91BB8}"/>
          </ac:spMkLst>
        </pc:spChg>
        <pc:spChg chg="add">
          <ac:chgData name="Ryals,Jessica M." userId="S::jessicaryals@ufl.edu::e769dffe-e968-4a7a-b5ad-c01a1a147b7b" providerId="AD" clId="Web-{AB5BE147-8DDB-4371-B371-3A55BDD941F2}" dt="2022-02-17T14:35:53.512" v="172"/>
          <ac:spMkLst>
            <pc:docMk/>
            <pc:sldMk cId="0" sldId="280"/>
            <ac:spMk id="141" creationId="{90AA6468-80AC-4DDF-9CFB-C7A9507E203F}"/>
          </ac:spMkLst>
        </pc:spChg>
        <pc:spChg chg="add">
          <ac:chgData name="Ryals,Jessica M." userId="S::jessicaryals@ufl.edu::e769dffe-e968-4a7a-b5ad-c01a1a147b7b" providerId="AD" clId="Web-{AB5BE147-8DDB-4371-B371-3A55BDD941F2}" dt="2022-02-17T14:35:53.512" v="172"/>
          <ac:spMkLst>
            <pc:docMk/>
            <pc:sldMk cId="0" sldId="280"/>
            <ac:spMk id="143" creationId="{4AB900CC-5074-4746-A1A4-AF640455BD43}"/>
          </ac:spMkLst>
        </pc:spChg>
        <pc:spChg chg="mod">
          <ac:chgData name="Ryals,Jessica M." userId="S::jessicaryals@ufl.edu::e769dffe-e968-4a7a-b5ad-c01a1a147b7b" providerId="AD" clId="Web-{AB5BE147-8DDB-4371-B371-3A55BDD941F2}" dt="2022-02-17T14:36:09.075" v="177" actId="1076"/>
          <ac:spMkLst>
            <pc:docMk/>
            <pc:sldMk cId="0" sldId="280"/>
            <ac:spMk id="26626" creationId="{D39AA6F6-4292-4F76-8573-9BB050A73D89}"/>
          </ac:spMkLst>
        </pc:spChg>
        <pc:picChg chg="add mod">
          <ac:chgData name="Ryals,Jessica M." userId="S::jessicaryals@ufl.edu::e769dffe-e968-4a7a-b5ad-c01a1a147b7b" providerId="AD" clId="Web-{AB5BE147-8DDB-4371-B371-3A55BDD941F2}" dt="2022-02-17T14:35:53.512" v="172"/>
          <ac:picMkLst>
            <pc:docMk/>
            <pc:sldMk cId="0" sldId="280"/>
            <ac:picMk id="3" creationId="{E8CA96E8-4541-49F9-8309-792E63DE231B}"/>
          </ac:picMkLst>
        </pc:picChg>
        <pc:picChg chg="del">
          <ac:chgData name="Ryals,Jessica M." userId="S::jessicaryals@ufl.edu::e769dffe-e968-4a7a-b5ad-c01a1a147b7b" providerId="AD" clId="Web-{AB5BE147-8DDB-4371-B371-3A55BDD941F2}" dt="2022-02-17T14:30:03.954" v="114"/>
          <ac:picMkLst>
            <pc:docMk/>
            <pc:sldMk cId="0" sldId="280"/>
            <ac:picMk id="57348" creationId="{201C8DCF-C96F-4191-8CAC-2A1F5D0D497D}"/>
          </ac:picMkLst>
        </pc:picChg>
        <pc:cxnChg chg="add del">
          <ac:chgData name="Ryals,Jessica M." userId="S::jessicaryals@ufl.edu::e769dffe-e968-4a7a-b5ad-c01a1a147b7b" providerId="AD" clId="Web-{AB5BE147-8DDB-4371-B371-3A55BDD941F2}" dt="2022-02-17T14:35:53.512" v="172"/>
          <ac:cxnSpMkLst>
            <pc:docMk/>
            <pc:sldMk cId="0" sldId="280"/>
            <ac:cxnSpMk id="75" creationId="{3D44BCCA-102D-4A9D-B1E4-2450CAF0B05E}"/>
          </ac:cxnSpMkLst>
        </pc:cxnChg>
        <pc:cxnChg chg="add">
          <ac:chgData name="Ryals,Jessica M." userId="S::jessicaryals@ufl.edu::e769dffe-e968-4a7a-b5ad-c01a1a147b7b" providerId="AD" clId="Web-{AB5BE147-8DDB-4371-B371-3A55BDD941F2}" dt="2022-02-17T14:35:53.512" v="172"/>
          <ac:cxnSpMkLst>
            <pc:docMk/>
            <pc:sldMk cId="0" sldId="280"/>
            <ac:cxnSpMk id="139" creationId="{F5486A9D-1265-4B57-91E6-68E666B978BC}"/>
          </ac:cxnSpMkLst>
        </pc:cxnChg>
      </pc:sldChg>
      <pc:sldChg chg="addSp delSp modSp mod setBg addAnim">
        <pc:chgData name="Ryals,Jessica M." userId="S::jessicaryals@ufl.edu::e769dffe-e968-4a7a-b5ad-c01a1a147b7b" providerId="AD" clId="Web-{AB5BE147-8DDB-4371-B371-3A55BDD941F2}" dt="2022-02-17T14:51:23.324" v="245"/>
        <pc:sldMkLst>
          <pc:docMk/>
          <pc:sldMk cId="0" sldId="281"/>
        </pc:sldMkLst>
        <pc:spChg chg="add del">
          <ac:chgData name="Ryals,Jessica M." userId="S::jessicaryals@ufl.edu::e769dffe-e968-4a7a-b5ad-c01a1a147b7b" providerId="AD" clId="Web-{AB5BE147-8DDB-4371-B371-3A55BDD941F2}" dt="2022-02-17T14:51:23.324" v="245"/>
          <ac:spMkLst>
            <pc:docMk/>
            <pc:sldMk cId="0" sldId="281"/>
            <ac:spMk id="75" creationId="{5CF81D86-BDBA-477C-B7DD-8D359BB9965B}"/>
          </ac:spMkLst>
        </pc:spChg>
        <pc:spChg chg="add del">
          <ac:chgData name="Ryals,Jessica M." userId="S::jessicaryals@ufl.edu::e769dffe-e968-4a7a-b5ad-c01a1a147b7b" providerId="AD" clId="Web-{AB5BE147-8DDB-4371-B371-3A55BDD941F2}" dt="2022-02-17T14:51:23.324" v="245"/>
          <ac:spMkLst>
            <pc:docMk/>
            <pc:sldMk cId="0" sldId="281"/>
            <ac:spMk id="79" creationId="{88AA064E-5F6E-4024-BC28-EDDC3DFC70E1}"/>
          </ac:spMkLst>
        </pc:spChg>
        <pc:spChg chg="add del">
          <ac:chgData name="Ryals,Jessica M." userId="S::jessicaryals@ufl.edu::e769dffe-e968-4a7a-b5ad-c01a1a147b7b" providerId="AD" clId="Web-{AB5BE147-8DDB-4371-B371-3A55BDD941F2}" dt="2022-02-17T14:51:23.324" v="245"/>
          <ac:spMkLst>
            <pc:docMk/>
            <pc:sldMk cId="0" sldId="281"/>
            <ac:spMk id="81" creationId="{03B29638-4838-4B9B-B9DB-96E542BAF3E6}"/>
          </ac:spMkLst>
        </pc:spChg>
        <pc:spChg chg="add">
          <ac:chgData name="Ryals,Jessica M." userId="S::jessicaryals@ufl.edu::e769dffe-e968-4a7a-b5ad-c01a1a147b7b" providerId="AD" clId="Web-{AB5BE147-8DDB-4371-B371-3A55BDD941F2}" dt="2022-02-17T14:51:23.324" v="245"/>
          <ac:spMkLst>
            <pc:docMk/>
            <pc:sldMk cId="0" sldId="281"/>
            <ac:spMk id="139" creationId="{10162E77-11AD-44A7-84EC-40C59EEFBD2E}"/>
          </ac:spMkLst>
        </pc:spChg>
        <pc:spChg chg="add">
          <ac:chgData name="Ryals,Jessica M." userId="S::jessicaryals@ufl.edu::e769dffe-e968-4a7a-b5ad-c01a1a147b7b" providerId="AD" clId="Web-{AB5BE147-8DDB-4371-B371-3A55BDD941F2}" dt="2022-02-17T14:51:23.324" v="245"/>
          <ac:spMkLst>
            <pc:docMk/>
            <pc:sldMk cId="0" sldId="281"/>
            <ac:spMk id="143" creationId="{6329CBCE-21AE-419D-AC1F-8ACF510A6670}"/>
          </ac:spMkLst>
        </pc:spChg>
        <pc:spChg chg="add">
          <ac:chgData name="Ryals,Jessica M." userId="S::jessicaryals@ufl.edu::e769dffe-e968-4a7a-b5ad-c01a1a147b7b" providerId="AD" clId="Web-{AB5BE147-8DDB-4371-B371-3A55BDD941F2}" dt="2022-02-17T14:51:23.324" v="245"/>
          <ac:spMkLst>
            <pc:docMk/>
            <pc:sldMk cId="0" sldId="281"/>
            <ac:spMk id="145" creationId="{FF2DA012-1414-493D-888F-5D99D0BDA322}"/>
          </ac:spMkLst>
        </pc:spChg>
        <pc:spChg chg="mod">
          <ac:chgData name="Ryals,Jessica M." userId="S::jessicaryals@ufl.edu::e769dffe-e968-4a7a-b5ad-c01a1a147b7b" providerId="AD" clId="Web-{AB5BE147-8DDB-4371-B371-3A55BDD941F2}" dt="2022-02-17T14:51:23.324" v="245"/>
          <ac:spMkLst>
            <pc:docMk/>
            <pc:sldMk cId="0" sldId="281"/>
            <ac:spMk id="27650" creationId="{211ABF82-C4ED-4324-9B51-7D89DA450ECF}"/>
          </ac:spMkLst>
        </pc:spChg>
        <pc:spChg chg="mod">
          <ac:chgData name="Ryals,Jessica M." userId="S::jessicaryals@ufl.edu::e769dffe-e968-4a7a-b5ad-c01a1a147b7b" providerId="AD" clId="Web-{AB5BE147-8DDB-4371-B371-3A55BDD941F2}" dt="2022-02-17T14:51:23.324" v="245"/>
          <ac:spMkLst>
            <pc:docMk/>
            <pc:sldMk cId="0" sldId="281"/>
            <ac:spMk id="59397" creationId="{67D12F89-8209-4A99-BFFB-A5584BA52D9F}"/>
          </ac:spMkLst>
        </pc:spChg>
        <pc:picChg chg="mod">
          <ac:chgData name="Ryals,Jessica M." userId="S::jessicaryals@ufl.edu::e769dffe-e968-4a7a-b5ad-c01a1a147b7b" providerId="AD" clId="Web-{AB5BE147-8DDB-4371-B371-3A55BDD941F2}" dt="2022-02-17T14:51:23.324" v="245"/>
          <ac:picMkLst>
            <pc:docMk/>
            <pc:sldMk cId="0" sldId="281"/>
            <ac:picMk id="59395" creationId="{87E536A2-CE2B-4072-86CB-32FDEACB84BB}"/>
          </ac:picMkLst>
        </pc:picChg>
        <pc:picChg chg="del">
          <ac:chgData name="Ryals,Jessica M." userId="S::jessicaryals@ufl.edu::e769dffe-e968-4a7a-b5ad-c01a1a147b7b" providerId="AD" clId="Web-{AB5BE147-8DDB-4371-B371-3A55BDD941F2}" dt="2022-02-17T14:35:28.761" v="165"/>
          <ac:picMkLst>
            <pc:docMk/>
            <pc:sldMk cId="0" sldId="281"/>
            <ac:picMk id="59396" creationId="{9D6E8E3A-83D1-4C54-BE91-D44CC64FCD2A}"/>
          </ac:picMkLst>
        </pc:picChg>
        <pc:cxnChg chg="add del">
          <ac:chgData name="Ryals,Jessica M." userId="S::jessicaryals@ufl.edu::e769dffe-e968-4a7a-b5ad-c01a1a147b7b" providerId="AD" clId="Web-{AB5BE147-8DDB-4371-B371-3A55BDD941F2}" dt="2022-02-17T14:51:23.324" v="245"/>
          <ac:cxnSpMkLst>
            <pc:docMk/>
            <pc:sldMk cId="0" sldId="281"/>
            <ac:cxnSpMk id="77" creationId="{C65F3E9C-EF11-4F8F-A621-399C7A3E6401}"/>
          </ac:cxnSpMkLst>
        </pc:cxnChg>
        <pc:cxnChg chg="add">
          <ac:chgData name="Ryals,Jessica M." userId="S::jessicaryals@ufl.edu::e769dffe-e968-4a7a-b5ad-c01a1a147b7b" providerId="AD" clId="Web-{AB5BE147-8DDB-4371-B371-3A55BDD941F2}" dt="2022-02-17T14:51:23.324" v="245"/>
          <ac:cxnSpMkLst>
            <pc:docMk/>
            <pc:sldMk cId="0" sldId="281"/>
            <ac:cxnSpMk id="141" creationId="{5AB158E9-1B40-4CD6-95F0-95CA11DF7B7A}"/>
          </ac:cxnSpMkLst>
        </pc:cxnChg>
      </pc:sldChg>
      <pc:sldChg chg="addSp modSp mod setBg">
        <pc:chgData name="Ryals,Jessica M." userId="S::jessicaryals@ufl.edu::e769dffe-e968-4a7a-b5ad-c01a1a147b7b" providerId="AD" clId="Web-{AB5BE147-8DDB-4371-B371-3A55BDD941F2}" dt="2022-02-17T14:37:10.046" v="181"/>
        <pc:sldMkLst>
          <pc:docMk/>
          <pc:sldMk cId="0" sldId="287"/>
        </pc:sldMkLst>
        <pc:spChg chg="add">
          <ac:chgData name="Ryals,Jessica M." userId="S::jessicaryals@ufl.edu::e769dffe-e968-4a7a-b5ad-c01a1a147b7b" providerId="AD" clId="Web-{AB5BE147-8DDB-4371-B371-3A55BDD941F2}" dt="2022-02-17T14:37:10.046" v="181"/>
          <ac:spMkLst>
            <pc:docMk/>
            <pc:sldMk cId="0" sldId="287"/>
            <ac:spMk id="72" creationId="{25C8D2C1-DA83-420D-9635-D52CE066B5DA}"/>
          </ac:spMkLst>
        </pc:spChg>
        <pc:spChg chg="add">
          <ac:chgData name="Ryals,Jessica M." userId="S::jessicaryals@ufl.edu::e769dffe-e968-4a7a-b5ad-c01a1a147b7b" providerId="AD" clId="Web-{AB5BE147-8DDB-4371-B371-3A55BDD941F2}" dt="2022-02-17T14:37:10.046" v="181"/>
          <ac:spMkLst>
            <pc:docMk/>
            <pc:sldMk cId="0" sldId="287"/>
            <ac:spMk id="74" creationId="{434F74C9-6A0B-409E-AD1C-45B58BE91BB8}"/>
          </ac:spMkLst>
        </pc:spChg>
        <pc:spChg chg="add">
          <ac:chgData name="Ryals,Jessica M." userId="S::jessicaryals@ufl.edu::e769dffe-e968-4a7a-b5ad-c01a1a147b7b" providerId="AD" clId="Web-{AB5BE147-8DDB-4371-B371-3A55BDD941F2}" dt="2022-02-17T14:37:10.046" v="181"/>
          <ac:spMkLst>
            <pc:docMk/>
            <pc:sldMk cId="0" sldId="287"/>
            <ac:spMk id="78" creationId="{90AA6468-80AC-4DDF-9CFB-C7A9507E203F}"/>
          </ac:spMkLst>
        </pc:spChg>
        <pc:spChg chg="add">
          <ac:chgData name="Ryals,Jessica M." userId="S::jessicaryals@ufl.edu::e769dffe-e968-4a7a-b5ad-c01a1a147b7b" providerId="AD" clId="Web-{AB5BE147-8DDB-4371-B371-3A55BDD941F2}" dt="2022-02-17T14:37:10.046" v="181"/>
          <ac:spMkLst>
            <pc:docMk/>
            <pc:sldMk cId="0" sldId="287"/>
            <ac:spMk id="80" creationId="{4AB900CC-5074-4746-A1A4-AF640455BD43}"/>
          </ac:spMkLst>
        </pc:spChg>
        <pc:spChg chg="mod">
          <ac:chgData name="Ryals,Jessica M." userId="S::jessicaryals@ufl.edu::e769dffe-e968-4a7a-b5ad-c01a1a147b7b" providerId="AD" clId="Web-{AB5BE147-8DDB-4371-B371-3A55BDD941F2}" dt="2022-02-17T14:37:10.046" v="181"/>
          <ac:spMkLst>
            <pc:docMk/>
            <pc:sldMk cId="0" sldId="287"/>
            <ac:spMk id="33794" creationId="{0FE31DB8-5CB5-416A-BF95-6B2B28CF8911}"/>
          </ac:spMkLst>
        </pc:spChg>
        <pc:spChg chg="mod">
          <ac:chgData name="Ryals,Jessica M." userId="S::jessicaryals@ufl.edu::e769dffe-e968-4a7a-b5ad-c01a1a147b7b" providerId="AD" clId="Web-{AB5BE147-8DDB-4371-B371-3A55BDD941F2}" dt="2022-02-17T14:37:10.046" v="181"/>
          <ac:spMkLst>
            <pc:docMk/>
            <pc:sldMk cId="0" sldId="287"/>
            <ac:spMk id="33795" creationId="{3F81A7C5-6648-4973-B7D2-F0CE19926EF8}"/>
          </ac:spMkLst>
        </pc:spChg>
        <pc:picChg chg="add mod">
          <ac:chgData name="Ryals,Jessica M." userId="S::jessicaryals@ufl.edu::e769dffe-e968-4a7a-b5ad-c01a1a147b7b" providerId="AD" clId="Web-{AB5BE147-8DDB-4371-B371-3A55BDD941F2}" dt="2022-02-17T14:37:10.046" v="181"/>
          <ac:picMkLst>
            <pc:docMk/>
            <pc:sldMk cId="0" sldId="287"/>
            <ac:picMk id="2" creationId="{2A3A7F69-6320-4C06-B36E-E2CE8A6BA46D}"/>
          </ac:picMkLst>
        </pc:picChg>
        <pc:cxnChg chg="add">
          <ac:chgData name="Ryals,Jessica M." userId="S::jessicaryals@ufl.edu::e769dffe-e968-4a7a-b5ad-c01a1a147b7b" providerId="AD" clId="Web-{AB5BE147-8DDB-4371-B371-3A55BDD941F2}" dt="2022-02-17T14:37:10.046" v="181"/>
          <ac:cxnSpMkLst>
            <pc:docMk/>
            <pc:sldMk cId="0" sldId="287"/>
            <ac:cxnSpMk id="76" creationId="{F5486A9D-1265-4B57-91E6-68E666B978BC}"/>
          </ac:cxnSpMkLst>
        </pc:cxnChg>
      </pc:sldChg>
      <pc:sldChg chg="addSp delSp modSp mod setBg">
        <pc:chgData name="Ryals,Jessica M." userId="S::jessicaryals@ufl.edu::e769dffe-e968-4a7a-b5ad-c01a1a147b7b" providerId="AD" clId="Web-{AB5BE147-8DDB-4371-B371-3A55BDD941F2}" dt="2022-02-17T14:37:25.562" v="185"/>
        <pc:sldMkLst>
          <pc:docMk/>
          <pc:sldMk cId="0" sldId="290"/>
        </pc:sldMkLst>
        <pc:spChg chg="add">
          <ac:chgData name="Ryals,Jessica M." userId="S::jessicaryals@ufl.edu::e769dffe-e968-4a7a-b5ad-c01a1a147b7b" providerId="AD" clId="Web-{AB5BE147-8DDB-4371-B371-3A55BDD941F2}" dt="2022-02-17T14:37:25.562" v="185"/>
          <ac:spMkLst>
            <pc:docMk/>
            <pc:sldMk cId="0" sldId="290"/>
            <ac:spMk id="137" creationId="{5CF81D86-BDBA-477C-B7DD-8D359BB9965B}"/>
          </ac:spMkLst>
        </pc:spChg>
        <pc:spChg chg="add">
          <ac:chgData name="Ryals,Jessica M." userId="S::jessicaryals@ufl.edu::e769dffe-e968-4a7a-b5ad-c01a1a147b7b" providerId="AD" clId="Web-{AB5BE147-8DDB-4371-B371-3A55BDD941F2}" dt="2022-02-17T14:37:25.562" v="185"/>
          <ac:spMkLst>
            <pc:docMk/>
            <pc:sldMk cId="0" sldId="290"/>
            <ac:spMk id="141" creationId="{88AA064E-5F6E-4024-BC28-EDDC3DFC70E1}"/>
          </ac:spMkLst>
        </pc:spChg>
        <pc:spChg chg="add">
          <ac:chgData name="Ryals,Jessica M." userId="S::jessicaryals@ufl.edu::e769dffe-e968-4a7a-b5ad-c01a1a147b7b" providerId="AD" clId="Web-{AB5BE147-8DDB-4371-B371-3A55BDD941F2}" dt="2022-02-17T14:37:25.562" v="185"/>
          <ac:spMkLst>
            <pc:docMk/>
            <pc:sldMk cId="0" sldId="290"/>
            <ac:spMk id="143" creationId="{03B29638-4838-4B9B-B9DB-96E542BAF3E6}"/>
          </ac:spMkLst>
        </pc:spChg>
        <pc:spChg chg="mod">
          <ac:chgData name="Ryals,Jessica M." userId="S::jessicaryals@ufl.edu::e769dffe-e968-4a7a-b5ad-c01a1a147b7b" providerId="AD" clId="Web-{AB5BE147-8DDB-4371-B371-3A55BDD941F2}" dt="2022-02-17T14:37:25.562" v="185"/>
          <ac:spMkLst>
            <pc:docMk/>
            <pc:sldMk cId="0" sldId="290"/>
            <ac:spMk id="36866" creationId="{CFBEFF50-A6A7-489B-B073-B1A597D8E483}"/>
          </ac:spMkLst>
        </pc:spChg>
        <pc:spChg chg="mod ord">
          <ac:chgData name="Ryals,Jessica M." userId="S::jessicaryals@ufl.edu::e769dffe-e968-4a7a-b5ad-c01a1a147b7b" providerId="AD" clId="Web-{AB5BE147-8DDB-4371-B371-3A55BDD941F2}" dt="2022-02-17T14:37:25.562" v="185"/>
          <ac:spMkLst>
            <pc:docMk/>
            <pc:sldMk cId="0" sldId="290"/>
            <ac:spMk id="73731" creationId="{8CB4CD72-9AA9-4696-A062-EBDD08447534}"/>
          </ac:spMkLst>
        </pc:spChg>
        <pc:picChg chg="mod">
          <ac:chgData name="Ryals,Jessica M." userId="S::jessicaryals@ufl.edu::e769dffe-e968-4a7a-b5ad-c01a1a147b7b" providerId="AD" clId="Web-{AB5BE147-8DDB-4371-B371-3A55BDD941F2}" dt="2022-02-17T14:37:25.562" v="185"/>
          <ac:picMkLst>
            <pc:docMk/>
            <pc:sldMk cId="0" sldId="290"/>
            <ac:picMk id="73732" creationId="{DB1821EE-4982-49F7-8E6F-2B8A74C7CEAA}"/>
          </ac:picMkLst>
        </pc:picChg>
        <pc:picChg chg="del">
          <ac:chgData name="Ryals,Jessica M." userId="S::jessicaryals@ufl.edu::e769dffe-e968-4a7a-b5ad-c01a1a147b7b" providerId="AD" clId="Web-{AB5BE147-8DDB-4371-B371-3A55BDD941F2}" dt="2022-02-17T14:37:22.359" v="184"/>
          <ac:picMkLst>
            <pc:docMk/>
            <pc:sldMk cId="0" sldId="290"/>
            <ac:picMk id="73733" creationId="{71C89C09-38B0-44FE-8D3B-3AF7868C8377}"/>
          </ac:picMkLst>
        </pc:picChg>
        <pc:cxnChg chg="add">
          <ac:chgData name="Ryals,Jessica M." userId="S::jessicaryals@ufl.edu::e769dffe-e968-4a7a-b5ad-c01a1a147b7b" providerId="AD" clId="Web-{AB5BE147-8DDB-4371-B371-3A55BDD941F2}" dt="2022-02-17T14:37:25.562" v="185"/>
          <ac:cxnSpMkLst>
            <pc:docMk/>
            <pc:sldMk cId="0" sldId="290"/>
            <ac:cxnSpMk id="139" creationId="{C65F3E9C-EF11-4F8F-A621-399C7A3E6401}"/>
          </ac:cxnSpMkLst>
        </pc:cxnChg>
      </pc:sldChg>
      <pc:sldChg chg="del">
        <pc:chgData name="Ryals,Jessica M." userId="S::jessicaryals@ufl.edu::e769dffe-e968-4a7a-b5ad-c01a1a147b7b" providerId="AD" clId="Web-{AB5BE147-8DDB-4371-B371-3A55BDD941F2}" dt="2022-02-17T14:43:41.887" v="231"/>
        <pc:sldMkLst>
          <pc:docMk/>
          <pc:sldMk cId="0" sldId="291"/>
        </pc:sldMkLst>
      </pc:sldChg>
      <pc:sldChg chg="delSp modSp del">
        <pc:chgData name="Ryals,Jessica M." userId="S::jessicaryals@ufl.edu::e769dffe-e968-4a7a-b5ad-c01a1a147b7b" providerId="AD" clId="Web-{AB5BE147-8DDB-4371-B371-3A55BDD941F2}" dt="2022-02-17T14:28:10.059" v="79"/>
        <pc:sldMkLst>
          <pc:docMk/>
          <pc:sldMk cId="0" sldId="293"/>
        </pc:sldMkLst>
        <pc:spChg chg="mod">
          <ac:chgData name="Ryals,Jessica M." userId="S::jessicaryals@ufl.edu::e769dffe-e968-4a7a-b5ad-c01a1a147b7b" providerId="AD" clId="Web-{AB5BE147-8DDB-4371-B371-3A55BDD941F2}" dt="2022-02-17T14:27:46.137" v="63" actId="20577"/>
          <ac:spMkLst>
            <pc:docMk/>
            <pc:sldMk cId="0" sldId="293"/>
            <ac:spMk id="43011" creationId="{2A7718CD-ACAE-4486-AEC5-AF8D973DE9B9}"/>
          </ac:spMkLst>
        </pc:spChg>
        <pc:picChg chg="del">
          <ac:chgData name="Ryals,Jessica M." userId="S::jessicaryals@ufl.edu::e769dffe-e968-4a7a-b5ad-c01a1a147b7b" providerId="AD" clId="Web-{AB5BE147-8DDB-4371-B371-3A55BDD941F2}" dt="2022-02-17T14:27:56.121" v="67"/>
          <ac:picMkLst>
            <pc:docMk/>
            <pc:sldMk cId="0" sldId="293"/>
            <ac:picMk id="43012" creationId="{1E56E790-8F94-4208-BAE6-BBEB9AFD99B7}"/>
          </ac:picMkLst>
        </pc:picChg>
      </pc:sldChg>
      <pc:sldChg chg="delSp modSp del">
        <pc:chgData name="Ryals,Jessica M." userId="S::jessicaryals@ufl.edu::e769dffe-e968-4a7a-b5ad-c01a1a147b7b" providerId="AD" clId="Web-{AB5BE147-8DDB-4371-B371-3A55BDD941F2}" dt="2022-02-17T14:29:56.485" v="113"/>
        <pc:sldMkLst>
          <pc:docMk/>
          <pc:sldMk cId="0" sldId="294"/>
        </pc:sldMkLst>
        <pc:spChg chg="mod">
          <ac:chgData name="Ryals,Jessica M." userId="S::jessicaryals@ufl.edu::e769dffe-e968-4a7a-b5ad-c01a1a147b7b" providerId="AD" clId="Web-{AB5BE147-8DDB-4371-B371-3A55BDD941F2}" dt="2022-02-17T14:29:30.015" v="105" actId="20577"/>
          <ac:spMkLst>
            <pc:docMk/>
            <pc:sldMk cId="0" sldId="294"/>
            <ac:spMk id="53251" creationId="{CB889BFE-8CE5-47F3-8957-31403CD7B0F8}"/>
          </ac:spMkLst>
        </pc:spChg>
        <pc:spChg chg="del">
          <ac:chgData name="Ryals,Jessica M." userId="S::jessicaryals@ufl.edu::e769dffe-e968-4a7a-b5ad-c01a1a147b7b" providerId="AD" clId="Web-{AB5BE147-8DDB-4371-B371-3A55BDD941F2}" dt="2022-02-17T14:29:24.671" v="103"/>
          <ac:spMkLst>
            <pc:docMk/>
            <pc:sldMk cId="0" sldId="294"/>
            <ac:spMk id="53253" creationId="{478F9032-0F3E-42DD-8B68-5B64FD794C77}"/>
          </ac:spMkLst>
        </pc:spChg>
        <pc:picChg chg="del">
          <ac:chgData name="Ryals,Jessica M." userId="S::jessicaryals@ufl.edu::e769dffe-e968-4a7a-b5ad-c01a1a147b7b" providerId="AD" clId="Web-{AB5BE147-8DDB-4371-B371-3A55BDD941F2}" dt="2022-02-17T14:29:16.061" v="101"/>
          <ac:picMkLst>
            <pc:docMk/>
            <pc:sldMk cId="0" sldId="294"/>
            <ac:picMk id="53252" creationId="{CB1D7B35-870C-47B3-9111-6695FF16FB1B}"/>
          </ac:picMkLst>
        </pc:picChg>
      </pc:sldChg>
      <pc:sldChg chg="addSp delSp modSp mod setBg">
        <pc:chgData name="Ryals,Jessica M." userId="S::jessicaryals@ufl.edu::e769dffe-e968-4a7a-b5ad-c01a1a147b7b" providerId="AD" clId="Web-{AB5BE147-8DDB-4371-B371-3A55BDD941F2}" dt="2022-02-17T14:57:14.382" v="288" actId="1076"/>
        <pc:sldMkLst>
          <pc:docMk/>
          <pc:sldMk cId="0" sldId="296"/>
        </pc:sldMkLst>
        <pc:spChg chg="mod">
          <ac:chgData name="Ryals,Jessica M." userId="S::jessicaryals@ufl.edu::e769dffe-e968-4a7a-b5ad-c01a1a147b7b" providerId="AD" clId="Web-{AB5BE147-8DDB-4371-B371-3A55BDD941F2}" dt="2022-02-17T14:57:09.726" v="286"/>
          <ac:spMkLst>
            <pc:docMk/>
            <pc:sldMk cId="0" sldId="296"/>
            <ac:spMk id="2" creationId="{49ABC699-117A-45CC-94B3-20E49428D360}"/>
          </ac:spMkLst>
        </pc:spChg>
        <pc:spChg chg="add del mod">
          <ac:chgData name="Ryals,Jessica M." userId="S::jessicaryals@ufl.edu::e769dffe-e968-4a7a-b5ad-c01a1a147b7b" providerId="AD" clId="Web-{AB5BE147-8DDB-4371-B371-3A55BDD941F2}" dt="2022-02-17T14:57:05.944" v="285"/>
          <ac:spMkLst>
            <pc:docMk/>
            <pc:sldMk cId="0" sldId="296"/>
            <ac:spMk id="20" creationId="{9F09A256-8320-4D10-AD78-B9189A56126C}"/>
          </ac:spMkLst>
        </pc:spChg>
        <pc:spChg chg="add mod">
          <ac:chgData name="Ryals,Jessica M." userId="S::jessicaryals@ufl.edu::e769dffe-e968-4a7a-b5ad-c01a1a147b7b" providerId="AD" clId="Web-{AB5BE147-8DDB-4371-B371-3A55BDD941F2}" dt="2022-02-17T14:57:14.382" v="288" actId="1076"/>
          <ac:spMkLst>
            <pc:docMk/>
            <pc:sldMk cId="0" sldId="296"/>
            <ac:spMk id="28" creationId="{A29078D2-A29C-4F53-996D-CA0F6F9FE895}"/>
          </ac:spMkLst>
        </pc:spChg>
        <pc:spChg chg="add del">
          <ac:chgData name="Ryals,Jessica M." userId="S::jessicaryals@ufl.edu::e769dffe-e968-4a7a-b5ad-c01a1a147b7b" providerId="AD" clId="Web-{AB5BE147-8DDB-4371-B371-3A55BDD941F2}" dt="2022-02-17T14:34:50.432" v="160"/>
          <ac:spMkLst>
            <pc:docMk/>
            <pc:sldMk cId="0" sldId="296"/>
            <ac:spMk id="73" creationId="{600B5AE2-C5CC-499C-8F2D-249888BE22C2}"/>
          </ac:spMkLst>
        </pc:spChg>
        <pc:spChg chg="add del">
          <ac:chgData name="Ryals,Jessica M." userId="S::jessicaryals@ufl.edu::e769dffe-e968-4a7a-b5ad-c01a1a147b7b" providerId="AD" clId="Web-{AB5BE147-8DDB-4371-B371-3A55BDD941F2}" dt="2022-02-17T14:34:50.432" v="160"/>
          <ac:spMkLst>
            <pc:docMk/>
            <pc:sldMk cId="0" sldId="296"/>
            <ac:spMk id="75" creationId="{BA7A3698-B350-40E5-8475-9BCC41A089FC}"/>
          </ac:spMkLst>
        </pc:spChg>
        <pc:spChg chg="add del">
          <ac:chgData name="Ryals,Jessica M." userId="S::jessicaryals@ufl.edu::e769dffe-e968-4a7a-b5ad-c01a1a147b7b" providerId="AD" clId="Web-{AB5BE147-8DDB-4371-B371-3A55BDD941F2}" dt="2022-02-17T14:34:50.432" v="160"/>
          <ac:spMkLst>
            <pc:docMk/>
            <pc:sldMk cId="0" sldId="296"/>
            <ac:spMk id="79" creationId="{5CF81D86-BDBA-477C-B7DD-8D359BB9965B}"/>
          </ac:spMkLst>
        </pc:spChg>
        <pc:spChg chg="add del">
          <ac:chgData name="Ryals,Jessica M." userId="S::jessicaryals@ufl.edu::e769dffe-e968-4a7a-b5ad-c01a1a147b7b" providerId="AD" clId="Web-{AB5BE147-8DDB-4371-B371-3A55BDD941F2}" dt="2022-02-17T14:34:50.432" v="160"/>
          <ac:spMkLst>
            <pc:docMk/>
            <pc:sldMk cId="0" sldId="296"/>
            <ac:spMk id="83" creationId="{88AA064E-5F6E-4024-BC28-EDDC3DFC70E1}"/>
          </ac:spMkLst>
        </pc:spChg>
        <pc:spChg chg="add del">
          <ac:chgData name="Ryals,Jessica M." userId="S::jessicaryals@ufl.edu::e769dffe-e968-4a7a-b5ad-c01a1a147b7b" providerId="AD" clId="Web-{AB5BE147-8DDB-4371-B371-3A55BDD941F2}" dt="2022-02-17T14:34:50.432" v="160"/>
          <ac:spMkLst>
            <pc:docMk/>
            <pc:sldMk cId="0" sldId="296"/>
            <ac:spMk id="85" creationId="{03B29638-4838-4B9B-B9DB-96E542BAF3E6}"/>
          </ac:spMkLst>
        </pc:spChg>
        <pc:spChg chg="add">
          <ac:chgData name="Ryals,Jessica M." userId="S::jessicaryals@ufl.edu::e769dffe-e968-4a7a-b5ad-c01a1a147b7b" providerId="AD" clId="Web-{AB5BE147-8DDB-4371-B371-3A55BDD941F2}" dt="2022-02-17T14:57:09.726" v="286"/>
          <ac:spMkLst>
            <pc:docMk/>
            <pc:sldMk cId="0" sldId="296"/>
            <ac:spMk id="87" creationId="{52ABB703-2B0E-4C3B-B4A2-F3973548E561}"/>
          </ac:spMkLst>
        </pc:spChg>
        <pc:spChg chg="add">
          <ac:chgData name="Ryals,Jessica M." userId="S::jessicaryals@ufl.edu::e769dffe-e968-4a7a-b5ad-c01a1a147b7b" providerId="AD" clId="Web-{AB5BE147-8DDB-4371-B371-3A55BDD941F2}" dt="2022-02-17T14:57:09.726" v="286"/>
          <ac:spMkLst>
            <pc:docMk/>
            <pc:sldMk cId="0" sldId="296"/>
            <ac:spMk id="91" creationId="{E95DA498-D9A2-4DA9-B9DA-B3776E08CF7E}"/>
          </ac:spMkLst>
        </pc:spChg>
        <pc:spChg chg="add">
          <ac:chgData name="Ryals,Jessica M." userId="S::jessicaryals@ufl.edu::e769dffe-e968-4a7a-b5ad-c01a1a147b7b" providerId="AD" clId="Web-{AB5BE147-8DDB-4371-B371-3A55BDD941F2}" dt="2022-02-17T14:57:09.726" v="286"/>
          <ac:spMkLst>
            <pc:docMk/>
            <pc:sldMk cId="0" sldId="296"/>
            <ac:spMk id="93" creationId="{82A73093-4B9D-420D-B17E-52293703A1D4}"/>
          </ac:spMkLst>
        </pc:spChg>
        <pc:spChg chg="mod ord">
          <ac:chgData name="Ryals,Jessica M." userId="S::jessicaryals@ufl.edu::e769dffe-e968-4a7a-b5ad-c01a1a147b7b" providerId="AD" clId="Web-{AB5BE147-8DDB-4371-B371-3A55BDD941F2}" dt="2022-02-17T14:57:09.726" v="286"/>
          <ac:spMkLst>
            <pc:docMk/>
            <pc:sldMk cId="0" sldId="296"/>
            <ac:spMk id="55299" creationId="{34E1E4AD-4D2E-44E3-B14F-7EC5C467098E}"/>
          </ac:spMkLst>
        </pc:spChg>
        <pc:spChg chg="del">
          <ac:chgData name="Ryals,Jessica M." userId="S::jessicaryals@ufl.edu::e769dffe-e968-4a7a-b5ad-c01a1a147b7b" providerId="AD" clId="Web-{AB5BE147-8DDB-4371-B371-3A55BDD941F2}" dt="2022-02-17T14:34:41.291" v="158"/>
          <ac:spMkLst>
            <pc:docMk/>
            <pc:sldMk cId="0" sldId="296"/>
            <ac:spMk id="55301" creationId="{D284D994-0D8B-41AD-8C6B-F29F12D13CD3}"/>
          </ac:spMkLst>
        </pc:spChg>
        <pc:spChg chg="add del">
          <ac:chgData name="Ryals,Jessica M." userId="S::jessicaryals@ufl.edu::e769dffe-e968-4a7a-b5ad-c01a1a147b7b" providerId="AD" clId="Web-{AB5BE147-8DDB-4371-B371-3A55BDD941F2}" dt="2022-02-17T14:57:09.726" v="286"/>
          <ac:spMkLst>
            <pc:docMk/>
            <pc:sldMk cId="0" sldId="296"/>
            <ac:spMk id="55302" creationId="{7D379150-F6B4-45C8-BE10-6B278AD400EB}"/>
          </ac:spMkLst>
        </pc:spChg>
        <pc:spChg chg="add del">
          <ac:chgData name="Ryals,Jessica M." userId="S::jessicaryals@ufl.edu::e769dffe-e968-4a7a-b5ad-c01a1a147b7b" providerId="AD" clId="Web-{AB5BE147-8DDB-4371-B371-3A55BDD941F2}" dt="2022-02-17T14:57:09.726" v="286"/>
          <ac:spMkLst>
            <pc:docMk/>
            <pc:sldMk cId="0" sldId="296"/>
            <ac:spMk id="55303" creationId="{5FFCF544-A370-4A5D-A95F-CA6E0E7191E6}"/>
          </ac:spMkLst>
        </pc:spChg>
        <pc:spChg chg="add del">
          <ac:chgData name="Ryals,Jessica M." userId="S::jessicaryals@ufl.edu::e769dffe-e968-4a7a-b5ad-c01a1a147b7b" providerId="AD" clId="Web-{AB5BE147-8DDB-4371-B371-3A55BDD941F2}" dt="2022-02-17T14:57:09.726" v="286"/>
          <ac:spMkLst>
            <pc:docMk/>
            <pc:sldMk cId="0" sldId="296"/>
            <ac:spMk id="55305" creationId="{C33BF9DD-8A45-4EEE-B231-0A14D322E5F9}"/>
          </ac:spMkLst>
        </pc:spChg>
        <pc:spChg chg="add del">
          <ac:chgData name="Ryals,Jessica M." userId="S::jessicaryals@ufl.edu::e769dffe-e968-4a7a-b5ad-c01a1a147b7b" providerId="AD" clId="Web-{AB5BE147-8DDB-4371-B371-3A55BDD941F2}" dt="2022-02-17T14:57:09.726" v="286"/>
          <ac:spMkLst>
            <pc:docMk/>
            <pc:sldMk cId="0" sldId="296"/>
            <ac:spMk id="55307" creationId="{D5FBCAC9-BD8B-4F3B-AD74-EF37D4211349}"/>
          </ac:spMkLst>
        </pc:spChg>
        <pc:spChg chg="add del">
          <ac:chgData name="Ryals,Jessica M." userId="S::jessicaryals@ufl.edu::e769dffe-e968-4a7a-b5ad-c01a1a147b7b" providerId="AD" clId="Web-{AB5BE147-8DDB-4371-B371-3A55BDD941F2}" dt="2022-02-17T14:57:09.726" v="286"/>
          <ac:spMkLst>
            <pc:docMk/>
            <pc:sldMk cId="0" sldId="296"/>
            <ac:spMk id="55308" creationId="{9556C5A8-AD7E-4CE7-87BE-9EA3B5E1786F}"/>
          </ac:spMkLst>
        </pc:spChg>
        <pc:spChg chg="add">
          <ac:chgData name="Ryals,Jessica M." userId="S::jessicaryals@ufl.edu::e769dffe-e968-4a7a-b5ad-c01a1a147b7b" providerId="AD" clId="Web-{AB5BE147-8DDB-4371-B371-3A55BDD941F2}" dt="2022-02-17T14:57:09.726" v="286"/>
          <ac:spMkLst>
            <pc:docMk/>
            <pc:sldMk cId="0" sldId="296"/>
            <ac:spMk id="55310" creationId="{7D379150-F6B4-45C8-BE10-6B278AD400EB}"/>
          </ac:spMkLst>
        </pc:spChg>
        <pc:spChg chg="add">
          <ac:chgData name="Ryals,Jessica M." userId="S::jessicaryals@ufl.edu::e769dffe-e968-4a7a-b5ad-c01a1a147b7b" providerId="AD" clId="Web-{AB5BE147-8DDB-4371-B371-3A55BDD941F2}" dt="2022-02-17T14:57:09.726" v="286"/>
          <ac:spMkLst>
            <pc:docMk/>
            <pc:sldMk cId="0" sldId="296"/>
            <ac:spMk id="55311" creationId="{5FFCF544-A370-4A5D-A95F-CA6E0E7191E6}"/>
          </ac:spMkLst>
        </pc:spChg>
        <pc:picChg chg="mod">
          <ac:chgData name="Ryals,Jessica M." userId="S::jessicaryals@ufl.edu::e769dffe-e968-4a7a-b5ad-c01a1a147b7b" providerId="AD" clId="Web-{AB5BE147-8DDB-4371-B371-3A55BDD941F2}" dt="2022-02-17T14:57:09.726" v="286"/>
          <ac:picMkLst>
            <pc:docMk/>
            <pc:sldMk cId="0" sldId="296"/>
            <ac:picMk id="55300" creationId="{B160E4B9-B46E-42AB-9EA4-A0B9BCB0BFF5}"/>
          </ac:picMkLst>
        </pc:picChg>
        <pc:cxnChg chg="add del">
          <ac:chgData name="Ryals,Jessica M." userId="S::jessicaryals@ufl.edu::e769dffe-e968-4a7a-b5ad-c01a1a147b7b" providerId="AD" clId="Web-{AB5BE147-8DDB-4371-B371-3A55BDD941F2}" dt="2022-02-17T14:34:50.432" v="160"/>
          <ac:cxnSpMkLst>
            <pc:docMk/>
            <pc:sldMk cId="0" sldId="296"/>
            <ac:cxnSpMk id="77" creationId="{0AC655C7-EC94-4BE6-84C8-2F9EFBBB2789}"/>
          </ac:cxnSpMkLst>
        </pc:cxnChg>
        <pc:cxnChg chg="add del">
          <ac:chgData name="Ryals,Jessica M." userId="S::jessicaryals@ufl.edu::e769dffe-e968-4a7a-b5ad-c01a1a147b7b" providerId="AD" clId="Web-{AB5BE147-8DDB-4371-B371-3A55BDD941F2}" dt="2022-02-17T14:34:50.432" v="160"/>
          <ac:cxnSpMkLst>
            <pc:docMk/>
            <pc:sldMk cId="0" sldId="296"/>
            <ac:cxnSpMk id="81" creationId="{C65F3E9C-EF11-4F8F-A621-399C7A3E6401}"/>
          </ac:cxnSpMkLst>
        </pc:cxnChg>
        <pc:cxnChg chg="add">
          <ac:chgData name="Ryals,Jessica M." userId="S::jessicaryals@ufl.edu::e769dffe-e968-4a7a-b5ad-c01a1a147b7b" providerId="AD" clId="Web-{AB5BE147-8DDB-4371-B371-3A55BDD941F2}" dt="2022-02-17T14:57:09.726" v="286"/>
          <ac:cxnSpMkLst>
            <pc:docMk/>
            <pc:sldMk cId="0" sldId="296"/>
            <ac:cxnSpMk id="89" creationId="{9C21570E-E159-49A6-9891-FA397B7A92D3}"/>
          </ac:cxnSpMkLst>
        </pc:cxnChg>
        <pc:cxnChg chg="add del">
          <ac:chgData name="Ryals,Jessica M." userId="S::jessicaryals@ufl.edu::e769dffe-e968-4a7a-b5ad-c01a1a147b7b" providerId="AD" clId="Web-{AB5BE147-8DDB-4371-B371-3A55BDD941F2}" dt="2022-02-17T14:57:09.726" v="286"/>
          <ac:cxnSpMkLst>
            <pc:docMk/>
            <pc:sldMk cId="0" sldId="296"/>
            <ac:cxnSpMk id="55304" creationId="{6EEB3B97-A638-498B-8083-54191CE71E01}"/>
          </ac:cxnSpMkLst>
        </pc:cxnChg>
        <pc:cxnChg chg="add del">
          <ac:chgData name="Ryals,Jessica M." userId="S::jessicaryals@ufl.edu::e769dffe-e968-4a7a-b5ad-c01a1a147b7b" providerId="AD" clId="Web-{AB5BE147-8DDB-4371-B371-3A55BDD941F2}" dt="2022-02-17T14:57:09.726" v="286"/>
          <ac:cxnSpMkLst>
            <pc:docMk/>
            <pc:sldMk cId="0" sldId="296"/>
            <ac:cxnSpMk id="55306" creationId="{9020DCC9-F851-4562-BB20-1AB3C51BFD08}"/>
          </ac:cxnSpMkLst>
        </pc:cxnChg>
        <pc:cxnChg chg="add">
          <ac:chgData name="Ryals,Jessica M." userId="S::jessicaryals@ufl.edu::e769dffe-e968-4a7a-b5ad-c01a1a147b7b" providerId="AD" clId="Web-{AB5BE147-8DDB-4371-B371-3A55BDD941F2}" dt="2022-02-17T14:57:09.726" v="286"/>
          <ac:cxnSpMkLst>
            <pc:docMk/>
            <pc:sldMk cId="0" sldId="296"/>
            <ac:cxnSpMk id="55312" creationId="{6EEB3B97-A638-498B-8083-54191CE71E01}"/>
          </ac:cxnSpMkLst>
        </pc:cxnChg>
      </pc:sldChg>
      <pc:sldChg chg="addSp delSp modSp mod setBg">
        <pc:chgData name="Ryals,Jessica M." userId="S::jessicaryals@ufl.edu::e769dffe-e968-4a7a-b5ad-c01a1a147b7b" providerId="AD" clId="Web-{AB5BE147-8DDB-4371-B371-3A55BDD941F2}" dt="2022-02-17T14:23:00.862" v="0"/>
        <pc:sldMkLst>
          <pc:docMk/>
          <pc:sldMk cId="0" sldId="297"/>
        </pc:sldMkLst>
        <pc:spChg chg="mod">
          <ac:chgData name="Ryals,Jessica M." userId="S::jessicaryals@ufl.edu::e769dffe-e968-4a7a-b5ad-c01a1a147b7b" providerId="AD" clId="Web-{AB5BE147-8DDB-4371-B371-3A55BDD941F2}" dt="2022-02-17T14:23:00.862" v="0"/>
          <ac:spMkLst>
            <pc:docMk/>
            <pc:sldMk cId="0" sldId="297"/>
            <ac:spMk id="2" creationId="{37A9318D-4F5E-4F10-891A-F763AE3DCC7D}"/>
          </ac:spMkLst>
        </pc:spChg>
        <pc:spChg chg="del">
          <ac:chgData name="Ryals,Jessica M." userId="S::jessicaryals@ufl.edu::e769dffe-e968-4a7a-b5ad-c01a1a147b7b" providerId="AD" clId="Web-{AB5BE147-8DDB-4371-B371-3A55BDD941F2}" dt="2022-02-17T14:23:00.862" v="0"/>
          <ac:spMkLst>
            <pc:docMk/>
            <pc:sldMk cId="0" sldId="297"/>
            <ac:spMk id="14339" creationId="{1A1CEC36-9091-468A-A437-DA18369055C6}"/>
          </ac:spMkLst>
        </pc:spChg>
        <pc:graphicFrameChg chg="add">
          <ac:chgData name="Ryals,Jessica M." userId="S::jessicaryals@ufl.edu::e769dffe-e968-4a7a-b5ad-c01a1a147b7b" providerId="AD" clId="Web-{AB5BE147-8DDB-4371-B371-3A55BDD941F2}" dt="2022-02-17T14:23:00.862" v="0"/>
          <ac:graphicFrameMkLst>
            <pc:docMk/>
            <pc:sldMk cId="0" sldId="297"/>
            <ac:graphicFrameMk id="14341" creationId="{159921D6-FFEF-407C-85D1-1B41559AFD18}"/>
          </ac:graphicFrameMkLst>
        </pc:graphicFrameChg>
      </pc:sldChg>
      <pc:sldChg chg="addSp modSp mod setBg">
        <pc:chgData name="Ryals,Jessica M." userId="S::jessicaryals@ufl.edu::e769dffe-e968-4a7a-b5ad-c01a1a147b7b" providerId="AD" clId="Web-{AB5BE147-8DDB-4371-B371-3A55BDD941F2}" dt="2022-02-17T14:37:34.109" v="186"/>
        <pc:sldMkLst>
          <pc:docMk/>
          <pc:sldMk cId="0" sldId="300"/>
        </pc:sldMkLst>
        <pc:spChg chg="mod">
          <ac:chgData name="Ryals,Jessica M." userId="S::jessicaryals@ufl.edu::e769dffe-e968-4a7a-b5ad-c01a1a147b7b" providerId="AD" clId="Web-{AB5BE147-8DDB-4371-B371-3A55BDD941F2}" dt="2022-02-17T14:37:34.109" v="186"/>
          <ac:spMkLst>
            <pc:docMk/>
            <pc:sldMk cId="0" sldId="300"/>
            <ac:spMk id="2" creationId="{B3DE84BA-10AF-4BB3-B902-2147C4051CB2}"/>
          </ac:spMkLst>
        </pc:spChg>
        <pc:spChg chg="add">
          <ac:chgData name="Ryals,Jessica M." userId="S::jessicaryals@ufl.edu::e769dffe-e968-4a7a-b5ad-c01a1a147b7b" providerId="AD" clId="Web-{AB5BE147-8DDB-4371-B371-3A55BDD941F2}" dt="2022-02-17T14:37:34.109" v="186"/>
          <ac:spMkLst>
            <pc:docMk/>
            <pc:sldMk cId="0" sldId="300"/>
            <ac:spMk id="73" creationId="{600B5AE2-C5CC-499C-8F2D-249888BE22C2}"/>
          </ac:spMkLst>
        </pc:spChg>
        <pc:spChg chg="add">
          <ac:chgData name="Ryals,Jessica M." userId="S::jessicaryals@ufl.edu::e769dffe-e968-4a7a-b5ad-c01a1a147b7b" providerId="AD" clId="Web-{AB5BE147-8DDB-4371-B371-3A55BDD941F2}" dt="2022-02-17T14:37:34.109" v="186"/>
          <ac:spMkLst>
            <pc:docMk/>
            <pc:sldMk cId="0" sldId="300"/>
            <ac:spMk id="75" creationId="{BA7A3698-B350-40E5-8475-9BCC41A089FC}"/>
          </ac:spMkLst>
        </pc:spChg>
        <pc:spChg chg="add">
          <ac:chgData name="Ryals,Jessica M." userId="S::jessicaryals@ufl.edu::e769dffe-e968-4a7a-b5ad-c01a1a147b7b" providerId="AD" clId="Web-{AB5BE147-8DDB-4371-B371-3A55BDD941F2}" dt="2022-02-17T14:37:34.109" v="186"/>
          <ac:spMkLst>
            <pc:docMk/>
            <pc:sldMk cId="0" sldId="300"/>
            <ac:spMk id="79" creationId="{10162E77-11AD-44A7-84EC-40C59EEFBD2E}"/>
          </ac:spMkLst>
        </pc:spChg>
        <pc:spChg chg="add">
          <ac:chgData name="Ryals,Jessica M." userId="S::jessicaryals@ufl.edu::e769dffe-e968-4a7a-b5ad-c01a1a147b7b" providerId="AD" clId="Web-{AB5BE147-8DDB-4371-B371-3A55BDD941F2}" dt="2022-02-17T14:37:34.109" v="186"/>
          <ac:spMkLst>
            <pc:docMk/>
            <pc:sldMk cId="0" sldId="300"/>
            <ac:spMk id="83" creationId="{6329CBCE-21AE-419D-AC1F-8ACF510A6670}"/>
          </ac:spMkLst>
        </pc:spChg>
        <pc:spChg chg="add">
          <ac:chgData name="Ryals,Jessica M." userId="S::jessicaryals@ufl.edu::e769dffe-e968-4a7a-b5ad-c01a1a147b7b" providerId="AD" clId="Web-{AB5BE147-8DDB-4371-B371-3A55BDD941F2}" dt="2022-02-17T14:37:34.109" v="186"/>
          <ac:spMkLst>
            <pc:docMk/>
            <pc:sldMk cId="0" sldId="300"/>
            <ac:spMk id="85" creationId="{FF2DA012-1414-493D-888F-5D99D0BDA322}"/>
          </ac:spMkLst>
        </pc:spChg>
        <pc:spChg chg="mod ord">
          <ac:chgData name="Ryals,Jessica M." userId="S::jessicaryals@ufl.edu::e769dffe-e968-4a7a-b5ad-c01a1a147b7b" providerId="AD" clId="Web-{AB5BE147-8DDB-4371-B371-3A55BDD941F2}" dt="2022-02-17T14:37:34.109" v="186"/>
          <ac:spMkLst>
            <pc:docMk/>
            <pc:sldMk cId="0" sldId="300"/>
            <ac:spMk id="75779" creationId="{BC822E30-0AC2-483F-BFF1-5A82CC4E9283}"/>
          </ac:spMkLst>
        </pc:spChg>
        <pc:picChg chg="mod">
          <ac:chgData name="Ryals,Jessica M." userId="S::jessicaryals@ufl.edu::e769dffe-e968-4a7a-b5ad-c01a1a147b7b" providerId="AD" clId="Web-{AB5BE147-8DDB-4371-B371-3A55BDD941F2}" dt="2022-02-17T14:37:34.109" v="186"/>
          <ac:picMkLst>
            <pc:docMk/>
            <pc:sldMk cId="0" sldId="300"/>
            <ac:picMk id="75780" creationId="{384FE3D8-69D1-4BF5-A292-52197AC501D7}"/>
          </ac:picMkLst>
        </pc:picChg>
        <pc:cxnChg chg="add">
          <ac:chgData name="Ryals,Jessica M." userId="S::jessicaryals@ufl.edu::e769dffe-e968-4a7a-b5ad-c01a1a147b7b" providerId="AD" clId="Web-{AB5BE147-8DDB-4371-B371-3A55BDD941F2}" dt="2022-02-17T14:37:34.109" v="186"/>
          <ac:cxnSpMkLst>
            <pc:docMk/>
            <pc:sldMk cId="0" sldId="300"/>
            <ac:cxnSpMk id="77" creationId="{0AC655C7-EC94-4BE6-84C8-2F9EFBBB2789}"/>
          </ac:cxnSpMkLst>
        </pc:cxnChg>
        <pc:cxnChg chg="add">
          <ac:chgData name="Ryals,Jessica M." userId="S::jessicaryals@ufl.edu::e769dffe-e968-4a7a-b5ad-c01a1a147b7b" providerId="AD" clId="Web-{AB5BE147-8DDB-4371-B371-3A55BDD941F2}" dt="2022-02-17T14:37:34.109" v="186"/>
          <ac:cxnSpMkLst>
            <pc:docMk/>
            <pc:sldMk cId="0" sldId="300"/>
            <ac:cxnSpMk id="81" creationId="{5AB158E9-1B40-4CD6-95F0-95CA11DF7B7A}"/>
          </ac:cxnSpMkLst>
        </pc:cxnChg>
      </pc:sldChg>
      <pc:sldChg chg="addSp modSp mod setBg">
        <pc:chgData name="Ryals,Jessica M." userId="S::jessicaryals@ufl.edu::e769dffe-e968-4a7a-b5ad-c01a1a147b7b" providerId="AD" clId="Web-{AB5BE147-8DDB-4371-B371-3A55BDD941F2}" dt="2022-02-17T14:37:41.609" v="187"/>
        <pc:sldMkLst>
          <pc:docMk/>
          <pc:sldMk cId="0" sldId="301"/>
        </pc:sldMkLst>
        <pc:spChg chg="mod">
          <ac:chgData name="Ryals,Jessica M." userId="S::jessicaryals@ufl.edu::e769dffe-e968-4a7a-b5ad-c01a1a147b7b" providerId="AD" clId="Web-{AB5BE147-8DDB-4371-B371-3A55BDD941F2}" dt="2022-02-17T14:37:41.609" v="187"/>
          <ac:spMkLst>
            <pc:docMk/>
            <pc:sldMk cId="0" sldId="301"/>
            <ac:spMk id="2" creationId="{416494AE-3A57-464D-8494-882EC9E06A50}"/>
          </ac:spMkLst>
        </pc:spChg>
        <pc:spChg chg="add">
          <ac:chgData name="Ryals,Jessica M." userId="S::jessicaryals@ufl.edu::e769dffe-e968-4a7a-b5ad-c01a1a147b7b" providerId="AD" clId="Web-{AB5BE147-8DDB-4371-B371-3A55BDD941F2}" dt="2022-02-17T14:37:41.609" v="187"/>
          <ac:spMkLst>
            <pc:docMk/>
            <pc:sldMk cId="0" sldId="301"/>
            <ac:spMk id="73" creationId="{600B5AE2-C5CC-499C-8F2D-249888BE22C2}"/>
          </ac:spMkLst>
        </pc:spChg>
        <pc:spChg chg="add">
          <ac:chgData name="Ryals,Jessica M." userId="S::jessicaryals@ufl.edu::e769dffe-e968-4a7a-b5ad-c01a1a147b7b" providerId="AD" clId="Web-{AB5BE147-8DDB-4371-B371-3A55BDD941F2}" dt="2022-02-17T14:37:41.609" v="187"/>
          <ac:spMkLst>
            <pc:docMk/>
            <pc:sldMk cId="0" sldId="301"/>
            <ac:spMk id="75" creationId="{BA7A3698-B350-40E5-8475-9BCC41A089FC}"/>
          </ac:spMkLst>
        </pc:spChg>
        <pc:spChg chg="add">
          <ac:chgData name="Ryals,Jessica M." userId="S::jessicaryals@ufl.edu::e769dffe-e968-4a7a-b5ad-c01a1a147b7b" providerId="AD" clId="Web-{AB5BE147-8DDB-4371-B371-3A55BDD941F2}" dt="2022-02-17T14:37:41.609" v="187"/>
          <ac:spMkLst>
            <pc:docMk/>
            <pc:sldMk cId="0" sldId="301"/>
            <ac:spMk id="79" creationId="{5CF81D86-BDBA-477C-B7DD-8D359BB9965B}"/>
          </ac:spMkLst>
        </pc:spChg>
        <pc:spChg chg="add">
          <ac:chgData name="Ryals,Jessica M." userId="S::jessicaryals@ufl.edu::e769dffe-e968-4a7a-b5ad-c01a1a147b7b" providerId="AD" clId="Web-{AB5BE147-8DDB-4371-B371-3A55BDD941F2}" dt="2022-02-17T14:37:41.609" v="187"/>
          <ac:spMkLst>
            <pc:docMk/>
            <pc:sldMk cId="0" sldId="301"/>
            <ac:spMk id="83" creationId="{88AA064E-5F6E-4024-BC28-EDDC3DFC70E1}"/>
          </ac:spMkLst>
        </pc:spChg>
        <pc:spChg chg="add">
          <ac:chgData name="Ryals,Jessica M." userId="S::jessicaryals@ufl.edu::e769dffe-e968-4a7a-b5ad-c01a1a147b7b" providerId="AD" clId="Web-{AB5BE147-8DDB-4371-B371-3A55BDD941F2}" dt="2022-02-17T14:37:41.609" v="187"/>
          <ac:spMkLst>
            <pc:docMk/>
            <pc:sldMk cId="0" sldId="301"/>
            <ac:spMk id="85" creationId="{03B29638-4838-4B9B-B9DB-96E542BAF3E6}"/>
          </ac:spMkLst>
        </pc:spChg>
        <pc:spChg chg="mod ord">
          <ac:chgData name="Ryals,Jessica M." userId="S::jessicaryals@ufl.edu::e769dffe-e968-4a7a-b5ad-c01a1a147b7b" providerId="AD" clId="Web-{AB5BE147-8DDB-4371-B371-3A55BDD941F2}" dt="2022-02-17T14:37:41.609" v="187"/>
          <ac:spMkLst>
            <pc:docMk/>
            <pc:sldMk cId="0" sldId="301"/>
            <ac:spMk id="77827" creationId="{6C10C3CB-2E2A-49F1-A585-A32E1E9A00D5}"/>
          </ac:spMkLst>
        </pc:spChg>
        <pc:picChg chg="mod">
          <ac:chgData name="Ryals,Jessica M." userId="S::jessicaryals@ufl.edu::e769dffe-e968-4a7a-b5ad-c01a1a147b7b" providerId="AD" clId="Web-{AB5BE147-8DDB-4371-B371-3A55BDD941F2}" dt="2022-02-17T14:37:41.609" v="187"/>
          <ac:picMkLst>
            <pc:docMk/>
            <pc:sldMk cId="0" sldId="301"/>
            <ac:picMk id="77828" creationId="{057F38DB-BC60-4704-8056-2493CF81ABA5}"/>
          </ac:picMkLst>
        </pc:picChg>
        <pc:cxnChg chg="add">
          <ac:chgData name="Ryals,Jessica M." userId="S::jessicaryals@ufl.edu::e769dffe-e968-4a7a-b5ad-c01a1a147b7b" providerId="AD" clId="Web-{AB5BE147-8DDB-4371-B371-3A55BDD941F2}" dt="2022-02-17T14:37:41.609" v="187"/>
          <ac:cxnSpMkLst>
            <pc:docMk/>
            <pc:sldMk cId="0" sldId="301"/>
            <ac:cxnSpMk id="77" creationId="{0AC655C7-EC94-4BE6-84C8-2F9EFBBB2789}"/>
          </ac:cxnSpMkLst>
        </pc:cxnChg>
        <pc:cxnChg chg="add">
          <ac:chgData name="Ryals,Jessica M." userId="S::jessicaryals@ufl.edu::e769dffe-e968-4a7a-b5ad-c01a1a147b7b" providerId="AD" clId="Web-{AB5BE147-8DDB-4371-B371-3A55BDD941F2}" dt="2022-02-17T14:37:41.609" v="187"/>
          <ac:cxnSpMkLst>
            <pc:docMk/>
            <pc:sldMk cId="0" sldId="301"/>
            <ac:cxnSpMk id="81" creationId="{C65F3E9C-EF11-4F8F-A621-399C7A3E6401}"/>
          </ac:cxnSpMkLst>
        </pc:cxnChg>
      </pc:sldChg>
      <pc:sldChg chg="modSp">
        <pc:chgData name="Ryals,Jessica M." userId="S::jessicaryals@ufl.edu::e769dffe-e968-4a7a-b5ad-c01a1a147b7b" providerId="AD" clId="Web-{AB5BE147-8DDB-4371-B371-3A55BDD941F2}" dt="2022-02-17T14:30:27.939" v="118" actId="1076"/>
        <pc:sldMkLst>
          <pc:docMk/>
          <pc:sldMk cId="0" sldId="303"/>
        </pc:sldMkLst>
        <pc:spChg chg="mod">
          <ac:chgData name="Ryals,Jessica M." userId="S::jessicaryals@ufl.edu::e769dffe-e968-4a7a-b5ad-c01a1a147b7b" providerId="AD" clId="Web-{AB5BE147-8DDB-4371-B371-3A55BDD941F2}" dt="2022-02-17T14:30:27.939" v="118" actId="1076"/>
          <ac:spMkLst>
            <pc:docMk/>
            <pc:sldMk cId="0" sldId="303"/>
            <ac:spMk id="79876" creationId="{6098B945-6BF6-4272-BB63-37BE833ED543}"/>
          </ac:spMkLst>
        </pc:spChg>
      </pc:sldChg>
      <pc:sldChg chg="addSp delSp">
        <pc:chgData name="Ryals,Jessica M." userId="S::jessicaryals@ufl.edu::e769dffe-e968-4a7a-b5ad-c01a1a147b7b" providerId="AD" clId="Web-{AB5BE147-8DDB-4371-B371-3A55BDD941F2}" dt="2022-02-17T14:37:52.875" v="188"/>
        <pc:sldMkLst>
          <pc:docMk/>
          <pc:sldMk cId="0" sldId="305"/>
        </pc:sldMkLst>
        <pc:spChg chg="del">
          <ac:chgData name="Ryals,Jessica M." userId="S::jessicaryals@ufl.edu::e769dffe-e968-4a7a-b5ad-c01a1a147b7b" providerId="AD" clId="Web-{AB5BE147-8DDB-4371-B371-3A55BDD941F2}" dt="2022-02-17T14:37:52.875" v="188"/>
          <ac:spMkLst>
            <pc:docMk/>
            <pc:sldMk cId="0" sldId="305"/>
            <ac:spMk id="81923" creationId="{D7FFB69A-26A0-451A-8468-46B445D0AC75}"/>
          </ac:spMkLst>
        </pc:spChg>
        <pc:graphicFrameChg chg="add">
          <ac:chgData name="Ryals,Jessica M." userId="S::jessicaryals@ufl.edu::e769dffe-e968-4a7a-b5ad-c01a1a147b7b" providerId="AD" clId="Web-{AB5BE147-8DDB-4371-B371-3A55BDD941F2}" dt="2022-02-17T14:37:52.875" v="188"/>
          <ac:graphicFrameMkLst>
            <pc:docMk/>
            <pc:sldMk cId="0" sldId="305"/>
            <ac:graphicFrameMk id="81928" creationId="{52096351-6471-4F30-AF94-73A919B8461D}"/>
          </ac:graphicFrameMkLst>
        </pc:graphicFrameChg>
      </pc:sldChg>
      <pc:sldChg chg="modSp">
        <pc:chgData name="Ryals,Jessica M." userId="S::jessicaryals@ufl.edu::e769dffe-e968-4a7a-b5ad-c01a1a147b7b" providerId="AD" clId="Web-{AB5BE147-8DDB-4371-B371-3A55BDD941F2}" dt="2022-02-17T14:40:03.848" v="202" actId="1076"/>
        <pc:sldMkLst>
          <pc:docMk/>
          <pc:sldMk cId="0" sldId="307"/>
        </pc:sldMkLst>
        <pc:spChg chg="mod">
          <ac:chgData name="Ryals,Jessica M." userId="S::jessicaryals@ufl.edu::e769dffe-e968-4a7a-b5ad-c01a1a147b7b" providerId="AD" clId="Web-{AB5BE147-8DDB-4371-B371-3A55BDD941F2}" dt="2022-02-17T14:40:00.083" v="201" actId="1076"/>
          <ac:spMkLst>
            <pc:docMk/>
            <pc:sldMk cId="0" sldId="307"/>
            <ac:spMk id="2" creationId="{569354F4-F0DC-4F18-8F63-46E41ADE5DE5}"/>
          </ac:spMkLst>
        </pc:spChg>
        <pc:picChg chg="mod">
          <ac:chgData name="Ryals,Jessica M." userId="S::jessicaryals@ufl.edu::e769dffe-e968-4a7a-b5ad-c01a1a147b7b" providerId="AD" clId="Web-{AB5BE147-8DDB-4371-B371-3A55BDD941F2}" dt="2022-02-17T14:40:03.848" v="202" actId="1076"/>
          <ac:picMkLst>
            <pc:docMk/>
            <pc:sldMk cId="0" sldId="307"/>
            <ac:picMk id="90117" creationId="{754633D8-47CA-4C9B-ADD3-BA8AD220BD00}"/>
          </ac:picMkLst>
        </pc:picChg>
      </pc:sldChg>
      <pc:sldChg chg="addSp delSp modSp">
        <pc:chgData name="Ryals,Jessica M." userId="S::jessicaryals@ufl.edu::e769dffe-e968-4a7a-b5ad-c01a1a147b7b" providerId="AD" clId="Web-{AB5BE147-8DDB-4371-B371-3A55BDD941F2}" dt="2022-02-17T14:40:31.755" v="207" actId="1076"/>
        <pc:sldMkLst>
          <pc:docMk/>
          <pc:sldMk cId="0" sldId="308"/>
        </pc:sldMkLst>
        <pc:spChg chg="del">
          <ac:chgData name="Ryals,Jessica M." userId="S::jessicaryals@ufl.edu::e769dffe-e968-4a7a-b5ad-c01a1a147b7b" providerId="AD" clId="Web-{AB5BE147-8DDB-4371-B371-3A55BDD941F2}" dt="2022-02-17T14:40:15.630" v="203"/>
          <ac:spMkLst>
            <pc:docMk/>
            <pc:sldMk cId="0" sldId="308"/>
            <ac:spMk id="92163" creationId="{611331F0-D3DB-4D4B-9B6E-916D58A7A6B0}"/>
          </ac:spMkLst>
        </pc:spChg>
        <pc:spChg chg="mod">
          <ac:chgData name="Ryals,Jessica M." userId="S::jessicaryals@ufl.edu::e769dffe-e968-4a7a-b5ad-c01a1a147b7b" providerId="AD" clId="Web-{AB5BE147-8DDB-4371-B371-3A55BDD941F2}" dt="2022-02-17T14:40:31.740" v="206" actId="1076"/>
          <ac:spMkLst>
            <pc:docMk/>
            <pc:sldMk cId="0" sldId="308"/>
            <ac:spMk id="92166" creationId="{E584A94C-A643-4E6B-A6ED-291BC518503C}"/>
          </ac:spMkLst>
        </pc:spChg>
        <pc:spChg chg="mod">
          <ac:chgData name="Ryals,Jessica M." userId="S::jessicaryals@ufl.edu::e769dffe-e968-4a7a-b5ad-c01a1a147b7b" providerId="AD" clId="Web-{AB5BE147-8DDB-4371-B371-3A55BDD941F2}" dt="2022-02-17T14:40:31.755" v="207" actId="1076"/>
          <ac:spMkLst>
            <pc:docMk/>
            <pc:sldMk cId="0" sldId="308"/>
            <ac:spMk id="92167" creationId="{AE88970B-D54B-4CED-8ECA-440AD4395D68}"/>
          </ac:spMkLst>
        </pc:spChg>
        <pc:graphicFrameChg chg="add">
          <ac:chgData name="Ryals,Jessica M." userId="S::jessicaryals@ufl.edu::e769dffe-e968-4a7a-b5ad-c01a1a147b7b" providerId="AD" clId="Web-{AB5BE147-8DDB-4371-B371-3A55BDD941F2}" dt="2022-02-17T14:40:15.630" v="203"/>
          <ac:graphicFrameMkLst>
            <pc:docMk/>
            <pc:sldMk cId="0" sldId="308"/>
            <ac:graphicFrameMk id="92170" creationId="{0198569A-B401-4FEA-B2F4-15344CDD1E37}"/>
          </ac:graphicFrameMkLst>
        </pc:graphicFrameChg>
        <pc:picChg chg="mod">
          <ac:chgData name="Ryals,Jessica M." userId="S::jessicaryals@ufl.edu::e769dffe-e968-4a7a-b5ad-c01a1a147b7b" providerId="AD" clId="Web-{AB5BE147-8DDB-4371-B371-3A55BDD941F2}" dt="2022-02-17T14:40:31.693" v="204" actId="1076"/>
          <ac:picMkLst>
            <pc:docMk/>
            <pc:sldMk cId="0" sldId="308"/>
            <ac:picMk id="92164" creationId="{51F4754E-77C8-442B-A342-B90814CEEB9E}"/>
          </ac:picMkLst>
        </pc:picChg>
        <pc:picChg chg="mod">
          <ac:chgData name="Ryals,Jessica M." userId="S::jessicaryals@ufl.edu::e769dffe-e968-4a7a-b5ad-c01a1a147b7b" providerId="AD" clId="Web-{AB5BE147-8DDB-4371-B371-3A55BDD941F2}" dt="2022-02-17T14:40:31.740" v="205" actId="1076"/>
          <ac:picMkLst>
            <pc:docMk/>
            <pc:sldMk cId="0" sldId="308"/>
            <ac:picMk id="92165" creationId="{B1A14DE4-0407-41AB-A7D4-24A7D09C06A6}"/>
          </ac:picMkLst>
        </pc:picChg>
      </pc:sldChg>
      <pc:sldChg chg="addSp modSp mod setBg">
        <pc:chgData name="Ryals,Jessica M." userId="S::jessicaryals@ufl.edu::e769dffe-e968-4a7a-b5ad-c01a1a147b7b" providerId="AD" clId="Web-{AB5BE147-8DDB-4371-B371-3A55BDD941F2}" dt="2022-02-17T14:40:48.318" v="208"/>
        <pc:sldMkLst>
          <pc:docMk/>
          <pc:sldMk cId="0" sldId="310"/>
        </pc:sldMkLst>
        <pc:spChg chg="mod">
          <ac:chgData name="Ryals,Jessica M." userId="S::jessicaryals@ufl.edu::e769dffe-e968-4a7a-b5ad-c01a1a147b7b" providerId="AD" clId="Web-{AB5BE147-8DDB-4371-B371-3A55BDD941F2}" dt="2022-02-17T14:40:48.318" v="208"/>
          <ac:spMkLst>
            <pc:docMk/>
            <pc:sldMk cId="0" sldId="310"/>
            <ac:spMk id="8" creationId="{A304540C-38E1-4582-98F0-E92F969B7383}"/>
          </ac:spMkLst>
        </pc:spChg>
        <pc:spChg chg="add">
          <ac:chgData name="Ryals,Jessica M." userId="S::jessicaryals@ufl.edu::e769dffe-e968-4a7a-b5ad-c01a1a147b7b" providerId="AD" clId="Web-{AB5BE147-8DDB-4371-B371-3A55BDD941F2}" dt="2022-02-17T14:40:48.318" v="208"/>
          <ac:spMkLst>
            <pc:docMk/>
            <pc:sldMk cId="0" sldId="310"/>
            <ac:spMk id="74" creationId="{E5958DBC-F4DA-42A8-8C52-860179790ECD}"/>
          </ac:spMkLst>
        </pc:spChg>
        <pc:spChg chg="add">
          <ac:chgData name="Ryals,Jessica M." userId="S::jessicaryals@ufl.edu::e769dffe-e968-4a7a-b5ad-c01a1a147b7b" providerId="AD" clId="Web-{AB5BE147-8DDB-4371-B371-3A55BDD941F2}" dt="2022-02-17T14:40:48.318" v="208"/>
          <ac:spMkLst>
            <pc:docMk/>
            <pc:sldMk cId="0" sldId="310"/>
            <ac:spMk id="78" creationId="{51DDD252-D7C8-4CE5-9C61-D60D722BC217}"/>
          </ac:spMkLst>
        </pc:spChg>
        <pc:spChg chg="add">
          <ac:chgData name="Ryals,Jessica M." userId="S::jessicaryals@ufl.edu::e769dffe-e968-4a7a-b5ad-c01a1a147b7b" providerId="AD" clId="Web-{AB5BE147-8DDB-4371-B371-3A55BDD941F2}" dt="2022-02-17T14:40:48.318" v="208"/>
          <ac:spMkLst>
            <pc:docMk/>
            <pc:sldMk cId="0" sldId="310"/>
            <ac:spMk id="80" creationId="{2FBD75F5-C49C-4F6A-8D43-7A5939C23307}"/>
          </ac:spMkLst>
        </pc:spChg>
        <pc:spChg chg="mod ord">
          <ac:chgData name="Ryals,Jessica M." userId="S::jessicaryals@ufl.edu::e769dffe-e968-4a7a-b5ad-c01a1a147b7b" providerId="AD" clId="Web-{AB5BE147-8DDB-4371-B371-3A55BDD941F2}" dt="2022-02-17T14:40:48.318" v="208"/>
          <ac:spMkLst>
            <pc:docMk/>
            <pc:sldMk cId="0" sldId="310"/>
            <ac:spMk id="95235" creationId="{DBBFAC4D-B152-4375-8521-764E3ECAF300}"/>
          </ac:spMkLst>
        </pc:spChg>
        <pc:picChg chg="mod ord">
          <ac:chgData name="Ryals,Jessica M." userId="S::jessicaryals@ufl.edu::e769dffe-e968-4a7a-b5ad-c01a1a147b7b" providerId="AD" clId="Web-{AB5BE147-8DDB-4371-B371-3A55BDD941F2}" dt="2022-02-17T14:40:48.318" v="208"/>
          <ac:picMkLst>
            <pc:docMk/>
            <pc:sldMk cId="0" sldId="310"/>
            <ac:picMk id="95236" creationId="{F038F71F-4282-4D5C-AE32-C24AA28F467C}"/>
          </ac:picMkLst>
        </pc:picChg>
        <pc:picChg chg="mod">
          <ac:chgData name="Ryals,Jessica M." userId="S::jessicaryals@ufl.edu::e769dffe-e968-4a7a-b5ad-c01a1a147b7b" providerId="AD" clId="Web-{AB5BE147-8DDB-4371-B371-3A55BDD941F2}" dt="2022-02-17T14:40:48.318" v="208"/>
          <ac:picMkLst>
            <pc:docMk/>
            <pc:sldMk cId="0" sldId="310"/>
            <ac:picMk id="95237" creationId="{2EFD3C55-CDD1-41D7-97AC-F7B1B089D47C}"/>
          </ac:picMkLst>
        </pc:picChg>
        <pc:cxnChg chg="add">
          <ac:chgData name="Ryals,Jessica M." userId="S::jessicaryals@ufl.edu::e769dffe-e968-4a7a-b5ad-c01a1a147b7b" providerId="AD" clId="Web-{AB5BE147-8DDB-4371-B371-3A55BDD941F2}" dt="2022-02-17T14:40:48.318" v="208"/>
          <ac:cxnSpMkLst>
            <pc:docMk/>
            <pc:sldMk cId="0" sldId="310"/>
            <ac:cxnSpMk id="76" creationId="{79FCC9A9-2031-4283-9B27-34B62BB7F305}"/>
          </ac:cxnSpMkLst>
        </pc:cxnChg>
      </pc:sldChg>
      <pc:sldChg chg="addSp delSp modSp mod setBg">
        <pc:chgData name="Ryals,Jessica M." userId="S::jessicaryals@ufl.edu::e769dffe-e968-4a7a-b5ad-c01a1a147b7b" providerId="AD" clId="Web-{AB5BE147-8DDB-4371-B371-3A55BDD941F2}" dt="2022-02-17T14:54:01.407" v="257"/>
        <pc:sldMkLst>
          <pc:docMk/>
          <pc:sldMk cId="0" sldId="312"/>
        </pc:sldMkLst>
        <pc:spChg chg="mod">
          <ac:chgData name="Ryals,Jessica M." userId="S::jessicaryals@ufl.edu::e769dffe-e968-4a7a-b5ad-c01a1a147b7b" providerId="AD" clId="Web-{AB5BE147-8DDB-4371-B371-3A55BDD941F2}" dt="2022-02-17T14:53:16.249" v="254"/>
          <ac:spMkLst>
            <pc:docMk/>
            <pc:sldMk cId="0" sldId="312"/>
            <ac:spMk id="2" creationId="{F7740F7D-EEFA-4348-94A2-820B49134F05}"/>
          </ac:spMkLst>
        </pc:spChg>
        <pc:spChg chg="add del mod">
          <ac:chgData name="Ryals,Jessica M." userId="S::jessicaryals@ufl.edu::e769dffe-e968-4a7a-b5ad-c01a1a147b7b" providerId="AD" clId="Web-{AB5BE147-8DDB-4371-B371-3A55BDD941F2}" dt="2022-02-17T14:54:01.407" v="257"/>
          <ac:spMkLst>
            <pc:docMk/>
            <pc:sldMk cId="0" sldId="312"/>
            <ac:spMk id="3" creationId="{4217C442-322A-49B1-9B91-8ECC75D00222}"/>
          </ac:spMkLst>
        </pc:spChg>
        <pc:spChg chg="add del">
          <ac:chgData name="Ryals,Jessica M." userId="S::jessicaryals@ufl.edu::e769dffe-e968-4a7a-b5ad-c01a1a147b7b" providerId="AD" clId="Web-{AB5BE147-8DDB-4371-B371-3A55BDD941F2}" dt="2022-02-17T14:53:00.358" v="250"/>
          <ac:spMkLst>
            <pc:docMk/>
            <pc:sldMk cId="0" sldId="312"/>
            <ac:spMk id="75" creationId="{35230A27-1553-42F8-99D7-829868E13715}"/>
          </ac:spMkLst>
        </pc:spChg>
        <pc:spChg chg="add del">
          <ac:chgData name="Ryals,Jessica M." userId="S::jessicaryals@ufl.edu::e769dffe-e968-4a7a-b5ad-c01a1a147b7b" providerId="AD" clId="Web-{AB5BE147-8DDB-4371-B371-3A55BDD941F2}" dt="2022-02-17T14:53:00.358" v="250"/>
          <ac:spMkLst>
            <pc:docMk/>
            <pc:sldMk cId="0" sldId="312"/>
            <ac:spMk id="77" creationId="{A772232D-B4D6-429F-B3D1-2D9891B85E08}"/>
          </ac:spMkLst>
        </pc:spChg>
        <pc:spChg chg="del">
          <ac:chgData name="Ryals,Jessica M." userId="S::jessicaryals@ufl.edu::e769dffe-e968-4a7a-b5ad-c01a1a147b7b" providerId="AD" clId="Web-{AB5BE147-8DDB-4371-B371-3A55BDD941F2}" dt="2022-02-17T14:52:39.842" v="247"/>
          <ac:spMkLst>
            <pc:docMk/>
            <pc:sldMk cId="0" sldId="312"/>
            <ac:spMk id="99336" creationId="{FF4118B1-61FA-44B6-B37C-0A8799A96139}"/>
          </ac:spMkLst>
        </pc:spChg>
        <pc:spChg chg="add del">
          <ac:chgData name="Ryals,Jessica M." userId="S::jessicaryals@ufl.edu::e769dffe-e968-4a7a-b5ad-c01a1a147b7b" providerId="AD" clId="Web-{AB5BE147-8DDB-4371-B371-3A55BDD941F2}" dt="2022-02-17T14:53:06.764" v="252"/>
          <ac:spMkLst>
            <pc:docMk/>
            <pc:sldMk cId="0" sldId="312"/>
            <ac:spMk id="99337" creationId="{C843AFC8-D8D0-4784-B08C-6324FA88E6DD}"/>
          </ac:spMkLst>
        </pc:spChg>
        <pc:spChg chg="add del">
          <ac:chgData name="Ryals,Jessica M." userId="S::jessicaryals@ufl.edu::e769dffe-e968-4a7a-b5ad-c01a1a147b7b" providerId="AD" clId="Web-{AB5BE147-8DDB-4371-B371-3A55BDD941F2}" dt="2022-02-17T14:53:06.764" v="252"/>
          <ac:spMkLst>
            <pc:docMk/>
            <pc:sldMk cId="0" sldId="312"/>
            <ac:spMk id="99338" creationId="{854B1A56-8AFB-4D4F-8D98-1E832D6FFE67}"/>
          </ac:spMkLst>
        </pc:spChg>
        <pc:spChg chg="add del">
          <ac:chgData name="Ryals,Jessica M." userId="S::jessicaryals@ufl.edu::e769dffe-e968-4a7a-b5ad-c01a1a147b7b" providerId="AD" clId="Web-{AB5BE147-8DDB-4371-B371-3A55BDD941F2}" dt="2022-02-17T14:53:06.764" v="252"/>
          <ac:spMkLst>
            <pc:docMk/>
            <pc:sldMk cId="0" sldId="312"/>
            <ac:spMk id="99339" creationId="{F8E828FC-05B4-4BA4-92D3-3DF79D42D88E}"/>
          </ac:spMkLst>
        </pc:spChg>
        <pc:spChg chg="add del">
          <ac:chgData name="Ryals,Jessica M." userId="S::jessicaryals@ufl.edu::e769dffe-e968-4a7a-b5ad-c01a1a147b7b" providerId="AD" clId="Web-{AB5BE147-8DDB-4371-B371-3A55BDD941F2}" dt="2022-02-17T14:53:16.249" v="254"/>
          <ac:spMkLst>
            <pc:docMk/>
            <pc:sldMk cId="0" sldId="312"/>
            <ac:spMk id="99341" creationId="{35230A27-1553-42F8-99D7-829868E13715}"/>
          </ac:spMkLst>
        </pc:spChg>
        <pc:spChg chg="add del">
          <ac:chgData name="Ryals,Jessica M." userId="S::jessicaryals@ufl.edu::e769dffe-e968-4a7a-b5ad-c01a1a147b7b" providerId="AD" clId="Web-{AB5BE147-8DDB-4371-B371-3A55BDD941F2}" dt="2022-02-17T14:53:16.249" v="254"/>
          <ac:spMkLst>
            <pc:docMk/>
            <pc:sldMk cId="0" sldId="312"/>
            <ac:spMk id="99342" creationId="{A772232D-B4D6-429F-B3D1-2D9891B85E08}"/>
          </ac:spMkLst>
        </pc:spChg>
        <pc:graphicFrameChg chg="add del">
          <ac:chgData name="Ryals,Jessica M." userId="S::jessicaryals@ufl.edu::e769dffe-e968-4a7a-b5ad-c01a1a147b7b" providerId="AD" clId="Web-{AB5BE147-8DDB-4371-B371-3A55BDD941F2}" dt="2022-02-17T14:54:01.407" v="257"/>
          <ac:graphicFrameMkLst>
            <pc:docMk/>
            <pc:sldMk cId="0" sldId="312"/>
            <ac:graphicFrameMk id="99340" creationId="{1180AF78-3781-4655-A714-EA86D59633D9}"/>
          </ac:graphicFrameMkLst>
        </pc:graphicFrameChg>
        <pc:picChg chg="add del">
          <ac:chgData name="Ryals,Jessica M." userId="S::jessicaryals@ufl.edu::e769dffe-e968-4a7a-b5ad-c01a1a147b7b" providerId="AD" clId="Web-{AB5BE147-8DDB-4371-B371-3A55BDD941F2}" dt="2022-02-17T14:53:17.280" v="255"/>
          <ac:picMkLst>
            <pc:docMk/>
            <pc:sldMk cId="0" sldId="312"/>
            <ac:picMk id="99332" creationId="{E055A2CD-BC7F-41E5-AC93-5B759AE08F54}"/>
          </ac:picMkLst>
        </pc:picChg>
        <pc:picChg chg="del">
          <ac:chgData name="Ryals,Jessica M." userId="S::jessicaryals@ufl.edu::e769dffe-e968-4a7a-b5ad-c01a1a147b7b" providerId="AD" clId="Web-{AB5BE147-8DDB-4371-B371-3A55BDD941F2}" dt="2022-02-17T14:52:37.264" v="246"/>
          <ac:picMkLst>
            <pc:docMk/>
            <pc:sldMk cId="0" sldId="312"/>
            <ac:picMk id="99335" creationId="{7B082FBD-01FD-4CE0-AEBE-62E67DF493A1}"/>
          </ac:picMkLst>
        </pc:picChg>
        <pc:cxnChg chg="add del">
          <ac:chgData name="Ryals,Jessica M." userId="S::jessicaryals@ufl.edu::e769dffe-e968-4a7a-b5ad-c01a1a147b7b" providerId="AD" clId="Web-{AB5BE147-8DDB-4371-B371-3A55BDD941F2}" dt="2022-02-17T14:53:00.358" v="250"/>
          <ac:cxnSpMkLst>
            <pc:docMk/>
            <pc:sldMk cId="0" sldId="312"/>
            <ac:cxnSpMk id="79" creationId="{02CC3441-26B3-4381-B3DF-8AE3C288BC0D}"/>
          </ac:cxnSpMkLst>
        </pc:cxnChg>
        <pc:cxnChg chg="add del">
          <ac:chgData name="Ryals,Jessica M." userId="S::jessicaryals@ufl.edu::e769dffe-e968-4a7a-b5ad-c01a1a147b7b" providerId="AD" clId="Web-{AB5BE147-8DDB-4371-B371-3A55BDD941F2}" dt="2022-02-17T14:53:16.249" v="254"/>
          <ac:cxnSpMkLst>
            <pc:docMk/>
            <pc:sldMk cId="0" sldId="312"/>
            <ac:cxnSpMk id="99343" creationId="{02CC3441-26B3-4381-B3DF-8AE3C288BC0D}"/>
          </ac:cxnSpMkLst>
        </pc:cxnChg>
      </pc:sldChg>
      <pc:sldChg chg="addSp delSp modSp mod setBg">
        <pc:chgData name="Ryals,Jessica M." userId="S::jessicaryals@ufl.edu::e769dffe-e968-4a7a-b5ad-c01a1a147b7b" providerId="AD" clId="Web-{AB5BE147-8DDB-4371-B371-3A55BDD941F2}" dt="2022-02-17T14:54:50.205" v="262" actId="1076"/>
        <pc:sldMkLst>
          <pc:docMk/>
          <pc:sldMk cId="0" sldId="313"/>
        </pc:sldMkLst>
        <pc:spChg chg="mod">
          <ac:chgData name="Ryals,Jessica M." userId="S::jessicaryals@ufl.edu::e769dffe-e968-4a7a-b5ad-c01a1a147b7b" providerId="AD" clId="Web-{AB5BE147-8DDB-4371-B371-3A55BDD941F2}" dt="2022-02-17T14:54:41.721" v="260"/>
          <ac:spMkLst>
            <pc:docMk/>
            <pc:sldMk cId="0" sldId="313"/>
            <ac:spMk id="2" creationId="{49767892-AECD-471E-B7BA-6751A1AB96BA}"/>
          </ac:spMkLst>
        </pc:spChg>
        <pc:spChg chg="add mod">
          <ac:chgData name="Ryals,Jessica M." userId="S::jessicaryals@ufl.edu::e769dffe-e968-4a7a-b5ad-c01a1a147b7b" providerId="AD" clId="Web-{AB5BE147-8DDB-4371-B371-3A55BDD941F2}" dt="2022-02-17T14:54:50.205" v="262" actId="1076"/>
          <ac:spMkLst>
            <pc:docMk/>
            <pc:sldMk cId="0" sldId="313"/>
            <ac:spMk id="14" creationId="{BD439E91-4939-47C8-9491-3C8DD806A1C5}"/>
          </ac:spMkLst>
        </pc:spChg>
        <pc:spChg chg="add">
          <ac:chgData name="Ryals,Jessica M." userId="S::jessicaryals@ufl.edu::e769dffe-e968-4a7a-b5ad-c01a1a147b7b" providerId="AD" clId="Web-{AB5BE147-8DDB-4371-B371-3A55BDD941F2}" dt="2022-02-17T14:54:41.721" v="260"/>
          <ac:spMkLst>
            <pc:docMk/>
            <pc:sldMk cId="0" sldId="313"/>
            <ac:spMk id="75" creationId="{600B5AE2-C5CC-499C-8F2D-249888BE22C2}"/>
          </ac:spMkLst>
        </pc:spChg>
        <pc:spChg chg="add">
          <ac:chgData name="Ryals,Jessica M." userId="S::jessicaryals@ufl.edu::e769dffe-e968-4a7a-b5ad-c01a1a147b7b" providerId="AD" clId="Web-{AB5BE147-8DDB-4371-B371-3A55BDD941F2}" dt="2022-02-17T14:54:41.721" v="260"/>
          <ac:spMkLst>
            <pc:docMk/>
            <pc:sldMk cId="0" sldId="313"/>
            <ac:spMk id="77" creationId="{BA7A3698-B350-40E5-8475-9BCC41A089FC}"/>
          </ac:spMkLst>
        </pc:spChg>
        <pc:spChg chg="add">
          <ac:chgData name="Ryals,Jessica M." userId="S::jessicaryals@ufl.edu::e769dffe-e968-4a7a-b5ad-c01a1a147b7b" providerId="AD" clId="Web-{AB5BE147-8DDB-4371-B371-3A55BDD941F2}" dt="2022-02-17T14:54:41.721" v="260"/>
          <ac:spMkLst>
            <pc:docMk/>
            <pc:sldMk cId="0" sldId="313"/>
            <ac:spMk id="81" creationId="{5CF81D86-BDBA-477C-B7DD-8D359BB9965B}"/>
          </ac:spMkLst>
        </pc:spChg>
        <pc:spChg chg="add">
          <ac:chgData name="Ryals,Jessica M." userId="S::jessicaryals@ufl.edu::e769dffe-e968-4a7a-b5ad-c01a1a147b7b" providerId="AD" clId="Web-{AB5BE147-8DDB-4371-B371-3A55BDD941F2}" dt="2022-02-17T14:54:41.721" v="260"/>
          <ac:spMkLst>
            <pc:docMk/>
            <pc:sldMk cId="0" sldId="313"/>
            <ac:spMk id="85" creationId="{88AA064E-5F6E-4024-BC28-EDDC3DFC70E1}"/>
          </ac:spMkLst>
        </pc:spChg>
        <pc:spChg chg="add">
          <ac:chgData name="Ryals,Jessica M." userId="S::jessicaryals@ufl.edu::e769dffe-e968-4a7a-b5ad-c01a1a147b7b" providerId="AD" clId="Web-{AB5BE147-8DDB-4371-B371-3A55BDD941F2}" dt="2022-02-17T14:54:41.721" v="260"/>
          <ac:spMkLst>
            <pc:docMk/>
            <pc:sldMk cId="0" sldId="313"/>
            <ac:spMk id="87" creationId="{03B29638-4838-4B9B-B9DB-96E542BAF3E6}"/>
          </ac:spMkLst>
        </pc:spChg>
        <pc:spChg chg="mod ord">
          <ac:chgData name="Ryals,Jessica M." userId="S::jessicaryals@ufl.edu::e769dffe-e968-4a7a-b5ad-c01a1a147b7b" providerId="AD" clId="Web-{AB5BE147-8DDB-4371-B371-3A55BDD941F2}" dt="2022-02-17T14:54:41.721" v="260"/>
          <ac:spMkLst>
            <pc:docMk/>
            <pc:sldMk cId="0" sldId="313"/>
            <ac:spMk id="103427" creationId="{FE508DB6-A04B-4E09-A118-8D1020C4C5C8}"/>
          </ac:spMkLst>
        </pc:spChg>
        <pc:spChg chg="del">
          <ac:chgData name="Ryals,Jessica M." userId="S::jessicaryals@ufl.edu::e769dffe-e968-4a7a-b5ad-c01a1a147b7b" providerId="AD" clId="Web-{AB5BE147-8DDB-4371-B371-3A55BDD941F2}" dt="2022-02-17T14:54:33.064" v="259"/>
          <ac:spMkLst>
            <pc:docMk/>
            <pc:sldMk cId="0" sldId="313"/>
            <ac:spMk id="103428" creationId="{312A329E-BD1E-4261-8631-DE8F03FEE163}"/>
          </ac:spMkLst>
        </pc:spChg>
        <pc:picChg chg="del">
          <ac:chgData name="Ryals,Jessica M." userId="S::jessicaryals@ufl.edu::e769dffe-e968-4a7a-b5ad-c01a1a147b7b" providerId="AD" clId="Web-{AB5BE147-8DDB-4371-B371-3A55BDD941F2}" dt="2022-02-17T14:54:26.470" v="258"/>
          <ac:picMkLst>
            <pc:docMk/>
            <pc:sldMk cId="0" sldId="313"/>
            <ac:picMk id="103429" creationId="{C4F3CE57-A699-44E4-8A94-B964CFFC28FD}"/>
          </ac:picMkLst>
        </pc:picChg>
        <pc:picChg chg="mod">
          <ac:chgData name="Ryals,Jessica M." userId="S::jessicaryals@ufl.edu::e769dffe-e968-4a7a-b5ad-c01a1a147b7b" providerId="AD" clId="Web-{AB5BE147-8DDB-4371-B371-3A55BDD941F2}" dt="2022-02-17T14:54:41.721" v="260"/>
          <ac:picMkLst>
            <pc:docMk/>
            <pc:sldMk cId="0" sldId="313"/>
            <ac:picMk id="103430" creationId="{976A5CD4-00BB-4A0B-B7C2-61B21A5BAE33}"/>
          </ac:picMkLst>
        </pc:picChg>
        <pc:cxnChg chg="add">
          <ac:chgData name="Ryals,Jessica M." userId="S::jessicaryals@ufl.edu::e769dffe-e968-4a7a-b5ad-c01a1a147b7b" providerId="AD" clId="Web-{AB5BE147-8DDB-4371-B371-3A55BDD941F2}" dt="2022-02-17T14:54:41.721" v="260"/>
          <ac:cxnSpMkLst>
            <pc:docMk/>
            <pc:sldMk cId="0" sldId="313"/>
            <ac:cxnSpMk id="79" creationId="{0AC655C7-EC94-4BE6-84C8-2F9EFBBB2789}"/>
          </ac:cxnSpMkLst>
        </pc:cxnChg>
        <pc:cxnChg chg="add">
          <ac:chgData name="Ryals,Jessica M." userId="S::jessicaryals@ufl.edu::e769dffe-e968-4a7a-b5ad-c01a1a147b7b" providerId="AD" clId="Web-{AB5BE147-8DDB-4371-B371-3A55BDD941F2}" dt="2022-02-17T14:54:41.721" v="260"/>
          <ac:cxnSpMkLst>
            <pc:docMk/>
            <pc:sldMk cId="0" sldId="313"/>
            <ac:cxnSpMk id="83" creationId="{C65F3E9C-EF11-4F8F-A621-399C7A3E6401}"/>
          </ac:cxnSpMkLst>
        </pc:cxnChg>
      </pc:sldChg>
      <pc:sldChg chg="addSp delSp modSp">
        <pc:chgData name="Ryals,Jessica M." userId="S::jessicaryals@ufl.edu::e769dffe-e968-4a7a-b5ad-c01a1a147b7b" providerId="AD" clId="Web-{AB5BE147-8DDB-4371-B371-3A55BDD941F2}" dt="2022-02-17T14:55:44.363" v="271" actId="1076"/>
        <pc:sldMkLst>
          <pc:docMk/>
          <pc:sldMk cId="0" sldId="314"/>
        </pc:sldMkLst>
        <pc:picChg chg="add mod">
          <ac:chgData name="Ryals,Jessica M." userId="S::jessicaryals@ufl.edu::e769dffe-e968-4a7a-b5ad-c01a1a147b7b" providerId="AD" clId="Web-{AB5BE147-8DDB-4371-B371-3A55BDD941F2}" dt="2022-02-17T14:55:44.363" v="271" actId="1076"/>
          <ac:picMkLst>
            <pc:docMk/>
            <pc:sldMk cId="0" sldId="314"/>
            <ac:picMk id="3" creationId="{95EEBB15-A275-4DE3-9130-3B4EEE4BBCE9}"/>
          </ac:picMkLst>
        </pc:picChg>
        <pc:picChg chg="del">
          <ac:chgData name="Ryals,Jessica M." userId="S::jessicaryals@ufl.edu::e769dffe-e968-4a7a-b5ad-c01a1a147b7b" providerId="AD" clId="Web-{AB5BE147-8DDB-4371-B371-3A55BDD941F2}" dt="2022-02-17T14:55:21.503" v="269"/>
          <ac:picMkLst>
            <pc:docMk/>
            <pc:sldMk cId="0" sldId="314"/>
            <ac:picMk id="107524" creationId="{6CC29267-0C89-449B-8841-C7F3877DD618}"/>
          </ac:picMkLst>
        </pc:picChg>
      </pc:sldChg>
      <pc:sldChg chg="addSp delSp modSp">
        <pc:chgData name="Ryals,Jessica M." userId="S::jessicaryals@ufl.edu::e769dffe-e968-4a7a-b5ad-c01a1a147b7b" providerId="AD" clId="Web-{AB5BE147-8DDB-4371-B371-3A55BDD941F2}" dt="2022-02-17T14:55:54.254" v="274" actId="1076"/>
        <pc:sldMkLst>
          <pc:docMk/>
          <pc:sldMk cId="0" sldId="315"/>
        </pc:sldMkLst>
        <pc:picChg chg="add mod">
          <ac:chgData name="Ryals,Jessica M." userId="S::jessicaryals@ufl.edu::e769dffe-e968-4a7a-b5ad-c01a1a147b7b" providerId="AD" clId="Web-{AB5BE147-8DDB-4371-B371-3A55BDD941F2}" dt="2022-02-17T14:55:54.254" v="274" actId="1076"/>
          <ac:picMkLst>
            <pc:docMk/>
            <pc:sldMk cId="0" sldId="315"/>
            <ac:picMk id="3" creationId="{A96E1A5D-EC81-4757-8950-F7479166FB43}"/>
          </ac:picMkLst>
        </pc:picChg>
        <pc:picChg chg="del">
          <ac:chgData name="Ryals,Jessica M." userId="S::jessicaryals@ufl.edu::e769dffe-e968-4a7a-b5ad-c01a1a147b7b" providerId="AD" clId="Web-{AB5BE147-8DDB-4371-B371-3A55BDD941F2}" dt="2022-02-17T14:55:49.410" v="272"/>
          <ac:picMkLst>
            <pc:docMk/>
            <pc:sldMk cId="0" sldId="315"/>
            <ac:picMk id="109573" creationId="{F9334BFC-4D03-4F89-BBB2-8EA6A2D6F584}"/>
          </ac:picMkLst>
        </pc:picChg>
      </pc:sldChg>
      <pc:sldChg chg="addSp delSp modSp">
        <pc:chgData name="Ryals,Jessica M." userId="S::jessicaryals@ufl.edu::e769dffe-e968-4a7a-b5ad-c01a1a147b7b" providerId="AD" clId="Web-{AB5BE147-8DDB-4371-B371-3A55BDD941F2}" dt="2022-02-17T14:56:13.130" v="277" actId="1076"/>
        <pc:sldMkLst>
          <pc:docMk/>
          <pc:sldMk cId="0" sldId="316"/>
        </pc:sldMkLst>
        <pc:picChg chg="add mod">
          <ac:chgData name="Ryals,Jessica M." userId="S::jessicaryals@ufl.edu::e769dffe-e968-4a7a-b5ad-c01a1a147b7b" providerId="AD" clId="Web-{AB5BE147-8DDB-4371-B371-3A55BDD941F2}" dt="2022-02-17T14:56:13.130" v="277" actId="1076"/>
          <ac:picMkLst>
            <pc:docMk/>
            <pc:sldMk cId="0" sldId="316"/>
            <ac:picMk id="3" creationId="{B8C47EBC-1831-4364-BD07-1A470FEDE4C2}"/>
          </ac:picMkLst>
        </pc:picChg>
        <pc:picChg chg="del">
          <ac:chgData name="Ryals,Jessica M." userId="S::jessicaryals@ufl.edu::e769dffe-e968-4a7a-b5ad-c01a1a147b7b" providerId="AD" clId="Web-{AB5BE147-8DDB-4371-B371-3A55BDD941F2}" dt="2022-02-17T14:56:02.192" v="275"/>
          <ac:picMkLst>
            <pc:docMk/>
            <pc:sldMk cId="0" sldId="316"/>
            <ac:picMk id="111620" creationId="{429D2533-E6FF-4985-B74B-1C729B9FB5A8}"/>
          </ac:picMkLst>
        </pc:picChg>
      </pc:sldChg>
      <pc:sldChg chg="del">
        <pc:chgData name="Ryals,Jessica M." userId="S::jessicaryals@ufl.edu::e769dffe-e968-4a7a-b5ad-c01a1a147b7b" providerId="AD" clId="Web-{AB5BE147-8DDB-4371-B371-3A55BDD941F2}" dt="2022-02-17T14:43:26.402" v="230"/>
        <pc:sldMkLst>
          <pc:docMk/>
          <pc:sldMk cId="0" sldId="317"/>
        </pc:sldMkLst>
      </pc:sldChg>
      <pc:sldChg chg="addSp modSp mod setBg">
        <pc:chgData name="Ryals,Jessica M." userId="S::jessicaryals@ufl.edu::e769dffe-e968-4a7a-b5ad-c01a1a147b7b" providerId="AD" clId="Web-{AB5BE147-8DDB-4371-B371-3A55BDD941F2}" dt="2022-02-17T14:39:41.269" v="200"/>
        <pc:sldMkLst>
          <pc:docMk/>
          <pc:sldMk cId="0" sldId="321"/>
        </pc:sldMkLst>
        <pc:spChg chg="mod">
          <ac:chgData name="Ryals,Jessica M." userId="S::jessicaryals@ufl.edu::e769dffe-e968-4a7a-b5ad-c01a1a147b7b" providerId="AD" clId="Web-{AB5BE147-8DDB-4371-B371-3A55BDD941F2}" dt="2022-02-17T14:39:41.269" v="200"/>
          <ac:spMkLst>
            <pc:docMk/>
            <pc:sldMk cId="0" sldId="321"/>
            <ac:spMk id="2" creationId="{218BDD7B-9790-4EE0-A39E-EBCC2A703C23}"/>
          </ac:spMkLst>
        </pc:spChg>
        <pc:spChg chg="add">
          <ac:chgData name="Ryals,Jessica M." userId="S::jessicaryals@ufl.edu::e769dffe-e968-4a7a-b5ad-c01a1a147b7b" providerId="AD" clId="Web-{AB5BE147-8DDB-4371-B371-3A55BDD941F2}" dt="2022-02-17T14:39:41.269" v="200"/>
          <ac:spMkLst>
            <pc:docMk/>
            <pc:sldMk cId="0" sldId="321"/>
            <ac:spMk id="74" creationId="{7C2DC10F-CD76-43DC-9E0B-CB291F740C0F}"/>
          </ac:spMkLst>
        </pc:spChg>
        <pc:spChg chg="add">
          <ac:chgData name="Ryals,Jessica M." userId="S::jessicaryals@ufl.edu::e769dffe-e968-4a7a-b5ad-c01a1a147b7b" providerId="AD" clId="Web-{AB5BE147-8DDB-4371-B371-3A55BDD941F2}" dt="2022-02-17T14:39:41.269" v="200"/>
          <ac:spMkLst>
            <pc:docMk/>
            <pc:sldMk cId="0" sldId="321"/>
            <ac:spMk id="76" creationId="{1C18170A-08B7-4230-A012-B24C20E39391}"/>
          </ac:spMkLst>
        </pc:spChg>
        <pc:spChg chg="add">
          <ac:chgData name="Ryals,Jessica M." userId="S::jessicaryals@ufl.edu::e769dffe-e968-4a7a-b5ad-c01a1a147b7b" providerId="AD" clId="Web-{AB5BE147-8DDB-4371-B371-3A55BDD941F2}" dt="2022-02-17T14:39:41.269" v="200"/>
          <ac:spMkLst>
            <pc:docMk/>
            <pc:sldMk cId="0" sldId="321"/>
            <ac:spMk id="80" creationId="{E5958DBC-F4DA-42A8-8C52-860179790ECD}"/>
          </ac:spMkLst>
        </pc:spChg>
        <pc:spChg chg="add">
          <ac:chgData name="Ryals,Jessica M." userId="S::jessicaryals@ufl.edu::e769dffe-e968-4a7a-b5ad-c01a1a147b7b" providerId="AD" clId="Web-{AB5BE147-8DDB-4371-B371-3A55BDD941F2}" dt="2022-02-17T14:39:41.269" v="200"/>
          <ac:spMkLst>
            <pc:docMk/>
            <pc:sldMk cId="0" sldId="321"/>
            <ac:spMk id="84" creationId="{51DDD252-D7C8-4CE5-9C61-D60D722BC217}"/>
          </ac:spMkLst>
        </pc:spChg>
        <pc:spChg chg="add">
          <ac:chgData name="Ryals,Jessica M." userId="S::jessicaryals@ufl.edu::e769dffe-e968-4a7a-b5ad-c01a1a147b7b" providerId="AD" clId="Web-{AB5BE147-8DDB-4371-B371-3A55BDD941F2}" dt="2022-02-17T14:39:41.269" v="200"/>
          <ac:spMkLst>
            <pc:docMk/>
            <pc:sldMk cId="0" sldId="321"/>
            <ac:spMk id="86" creationId="{2FBD75F5-C49C-4F6A-8D43-7A5939C23307}"/>
          </ac:spMkLst>
        </pc:spChg>
        <pc:spChg chg="mod ord">
          <ac:chgData name="Ryals,Jessica M." userId="S::jessicaryals@ufl.edu::e769dffe-e968-4a7a-b5ad-c01a1a147b7b" providerId="AD" clId="Web-{AB5BE147-8DDB-4371-B371-3A55BDD941F2}" dt="2022-02-17T14:39:41.269" v="200"/>
          <ac:spMkLst>
            <pc:docMk/>
            <pc:sldMk cId="0" sldId="321"/>
            <ac:spMk id="86019" creationId="{49345062-204F-44C9-A894-B045B23E17C7}"/>
          </ac:spMkLst>
        </pc:spChg>
        <pc:picChg chg="mod">
          <ac:chgData name="Ryals,Jessica M." userId="S::jessicaryals@ufl.edu::e769dffe-e968-4a7a-b5ad-c01a1a147b7b" providerId="AD" clId="Web-{AB5BE147-8DDB-4371-B371-3A55BDD941F2}" dt="2022-02-17T14:39:41.269" v="200"/>
          <ac:picMkLst>
            <pc:docMk/>
            <pc:sldMk cId="0" sldId="321"/>
            <ac:picMk id="86020" creationId="{572F64D0-4201-476F-8D53-E43318CE8680}"/>
          </ac:picMkLst>
        </pc:picChg>
        <pc:picChg chg="mod">
          <ac:chgData name="Ryals,Jessica M." userId="S::jessicaryals@ufl.edu::e769dffe-e968-4a7a-b5ad-c01a1a147b7b" providerId="AD" clId="Web-{AB5BE147-8DDB-4371-B371-3A55BDD941F2}" dt="2022-02-17T14:39:41.269" v="200"/>
          <ac:picMkLst>
            <pc:docMk/>
            <pc:sldMk cId="0" sldId="321"/>
            <ac:picMk id="86021" creationId="{93B10C32-ACC4-4213-B0D0-6FE13C90179A}"/>
          </ac:picMkLst>
        </pc:picChg>
        <pc:cxnChg chg="add">
          <ac:chgData name="Ryals,Jessica M." userId="S::jessicaryals@ufl.edu::e769dffe-e968-4a7a-b5ad-c01a1a147b7b" providerId="AD" clId="Web-{AB5BE147-8DDB-4371-B371-3A55BDD941F2}" dt="2022-02-17T14:39:41.269" v="200"/>
          <ac:cxnSpMkLst>
            <pc:docMk/>
            <pc:sldMk cId="0" sldId="321"/>
            <ac:cxnSpMk id="78" creationId="{52188B95-E375-4977-9E9C-E28CE956F6EB}"/>
          </ac:cxnSpMkLst>
        </pc:cxnChg>
        <pc:cxnChg chg="add">
          <ac:chgData name="Ryals,Jessica M." userId="S::jessicaryals@ufl.edu::e769dffe-e968-4a7a-b5ad-c01a1a147b7b" providerId="AD" clId="Web-{AB5BE147-8DDB-4371-B371-3A55BDD941F2}" dt="2022-02-17T14:39:41.269" v="200"/>
          <ac:cxnSpMkLst>
            <pc:docMk/>
            <pc:sldMk cId="0" sldId="321"/>
            <ac:cxnSpMk id="82" creationId="{79FCC9A9-2031-4283-9B27-34B62BB7F305}"/>
          </ac:cxnSpMkLst>
        </pc:cxnChg>
      </pc:sldChg>
      <pc:sldChg chg="addSp delSp">
        <pc:chgData name="Ryals,Jessica M." userId="S::jessicaryals@ufl.edu::e769dffe-e968-4a7a-b5ad-c01a1a147b7b" providerId="AD" clId="Web-{AB5BE147-8DDB-4371-B371-3A55BDD941F2}" dt="2022-02-17T14:41:35.461" v="210"/>
        <pc:sldMkLst>
          <pc:docMk/>
          <pc:sldMk cId="0" sldId="323"/>
        </pc:sldMkLst>
        <pc:spChg chg="add del">
          <ac:chgData name="Ryals,Jessica M." userId="S::jessicaryals@ufl.edu::e769dffe-e968-4a7a-b5ad-c01a1a147b7b" providerId="AD" clId="Web-{AB5BE147-8DDB-4371-B371-3A55BDD941F2}" dt="2022-02-17T14:41:35.461" v="210"/>
          <ac:spMkLst>
            <pc:docMk/>
            <pc:sldMk cId="0" sldId="323"/>
            <ac:spMk id="3" creationId="{7E802CDB-2DFA-4A3C-B1BB-430CEAF64B53}"/>
          </ac:spMkLst>
        </pc:spChg>
        <pc:graphicFrameChg chg="add del">
          <ac:chgData name="Ryals,Jessica M." userId="S::jessicaryals@ufl.edu::e769dffe-e968-4a7a-b5ad-c01a1a147b7b" providerId="AD" clId="Web-{AB5BE147-8DDB-4371-B371-3A55BDD941F2}" dt="2022-02-17T14:41:35.461" v="210"/>
          <ac:graphicFrameMkLst>
            <pc:docMk/>
            <pc:sldMk cId="0" sldId="323"/>
            <ac:graphicFrameMk id="101384" creationId="{E4C128A5-E1F4-4DA8-AD9C-925A78F44F42}"/>
          </ac:graphicFrameMkLst>
        </pc:graphicFrameChg>
      </pc:sldChg>
      <pc:sldChg chg="addSp delSp modSp mod setBg">
        <pc:chgData name="Ryals,Jessica M." userId="S::jessicaryals@ufl.edu::e769dffe-e968-4a7a-b5ad-c01a1a147b7b" providerId="AD" clId="Web-{AB5BE147-8DDB-4371-B371-3A55BDD941F2}" dt="2022-02-17T14:55:11.081" v="268" actId="1076"/>
        <pc:sldMkLst>
          <pc:docMk/>
          <pc:sldMk cId="0" sldId="324"/>
        </pc:sldMkLst>
        <pc:spChg chg="mod">
          <ac:chgData name="Ryals,Jessica M." userId="S::jessicaryals@ufl.edu::e769dffe-e968-4a7a-b5ad-c01a1a147b7b" providerId="AD" clId="Web-{AB5BE147-8DDB-4371-B371-3A55BDD941F2}" dt="2022-02-17T14:55:05.893" v="266"/>
          <ac:spMkLst>
            <pc:docMk/>
            <pc:sldMk cId="0" sldId="324"/>
            <ac:spMk id="2" creationId="{53BA036F-6D6C-45F8-B87F-5D589028178C}"/>
          </ac:spMkLst>
        </pc:spChg>
        <pc:spChg chg="add mod">
          <ac:chgData name="Ryals,Jessica M." userId="S::jessicaryals@ufl.edu::e769dffe-e968-4a7a-b5ad-c01a1a147b7b" providerId="AD" clId="Web-{AB5BE147-8DDB-4371-B371-3A55BDD941F2}" dt="2022-02-17T14:55:11.081" v="268" actId="1076"/>
          <ac:spMkLst>
            <pc:docMk/>
            <pc:sldMk cId="0" sldId="324"/>
            <ac:spMk id="21" creationId="{34F3B259-BFA2-45FD-8A1C-08350DC0F01F}"/>
          </ac:spMkLst>
        </pc:spChg>
        <pc:spChg chg="add del">
          <ac:chgData name="Ryals,Jessica M." userId="S::jessicaryals@ufl.edu::e769dffe-e968-4a7a-b5ad-c01a1a147b7b" providerId="AD" clId="Web-{AB5BE147-8DDB-4371-B371-3A55BDD941F2}" dt="2022-02-17T14:55:05.893" v="266"/>
          <ac:spMkLst>
            <pc:docMk/>
            <pc:sldMk cId="0" sldId="324"/>
            <ac:spMk id="75" creationId="{7C2DC10F-CD76-43DC-9E0B-CB291F740C0F}"/>
          </ac:spMkLst>
        </pc:spChg>
        <pc:spChg chg="add del">
          <ac:chgData name="Ryals,Jessica M." userId="S::jessicaryals@ufl.edu::e769dffe-e968-4a7a-b5ad-c01a1a147b7b" providerId="AD" clId="Web-{AB5BE147-8DDB-4371-B371-3A55BDD941F2}" dt="2022-02-17T14:55:05.893" v="266"/>
          <ac:spMkLst>
            <pc:docMk/>
            <pc:sldMk cId="0" sldId="324"/>
            <ac:spMk id="77" creationId="{1C18170A-08B7-4230-A012-B24C20E39391}"/>
          </ac:spMkLst>
        </pc:spChg>
        <pc:spChg chg="add del">
          <ac:chgData name="Ryals,Jessica M." userId="S::jessicaryals@ufl.edu::e769dffe-e968-4a7a-b5ad-c01a1a147b7b" providerId="AD" clId="Web-{AB5BE147-8DDB-4371-B371-3A55BDD941F2}" dt="2022-02-17T14:55:05.893" v="266"/>
          <ac:spMkLst>
            <pc:docMk/>
            <pc:sldMk cId="0" sldId="324"/>
            <ac:spMk id="81" creationId="{E5958DBC-F4DA-42A8-8C52-860179790ECD}"/>
          </ac:spMkLst>
        </pc:spChg>
        <pc:spChg chg="add del">
          <ac:chgData name="Ryals,Jessica M." userId="S::jessicaryals@ufl.edu::e769dffe-e968-4a7a-b5ad-c01a1a147b7b" providerId="AD" clId="Web-{AB5BE147-8DDB-4371-B371-3A55BDD941F2}" dt="2022-02-17T14:55:05.893" v="266"/>
          <ac:spMkLst>
            <pc:docMk/>
            <pc:sldMk cId="0" sldId="324"/>
            <ac:spMk id="85" creationId="{51DDD252-D7C8-4CE5-9C61-D60D722BC217}"/>
          </ac:spMkLst>
        </pc:spChg>
        <pc:spChg chg="add del">
          <ac:chgData name="Ryals,Jessica M." userId="S::jessicaryals@ufl.edu::e769dffe-e968-4a7a-b5ad-c01a1a147b7b" providerId="AD" clId="Web-{AB5BE147-8DDB-4371-B371-3A55BDD941F2}" dt="2022-02-17T14:55:05.893" v="266"/>
          <ac:spMkLst>
            <pc:docMk/>
            <pc:sldMk cId="0" sldId="324"/>
            <ac:spMk id="87" creationId="{2FBD75F5-C49C-4F6A-8D43-7A5939C23307}"/>
          </ac:spMkLst>
        </pc:spChg>
        <pc:spChg chg="add">
          <ac:chgData name="Ryals,Jessica M." userId="S::jessicaryals@ufl.edu::e769dffe-e968-4a7a-b5ad-c01a1a147b7b" providerId="AD" clId="Web-{AB5BE147-8DDB-4371-B371-3A55BDD941F2}" dt="2022-02-17T14:55:05.893" v="266"/>
          <ac:spMkLst>
            <pc:docMk/>
            <pc:sldMk cId="0" sldId="324"/>
            <ac:spMk id="137" creationId="{600B5AE2-C5CC-499C-8F2D-249888BE22C2}"/>
          </ac:spMkLst>
        </pc:spChg>
        <pc:spChg chg="add">
          <ac:chgData name="Ryals,Jessica M." userId="S::jessicaryals@ufl.edu::e769dffe-e968-4a7a-b5ad-c01a1a147b7b" providerId="AD" clId="Web-{AB5BE147-8DDB-4371-B371-3A55BDD941F2}" dt="2022-02-17T14:55:05.893" v="266"/>
          <ac:spMkLst>
            <pc:docMk/>
            <pc:sldMk cId="0" sldId="324"/>
            <ac:spMk id="139" creationId="{BA7A3698-B350-40E5-8475-9BCC41A089FC}"/>
          </ac:spMkLst>
        </pc:spChg>
        <pc:spChg chg="add">
          <ac:chgData name="Ryals,Jessica M." userId="S::jessicaryals@ufl.edu::e769dffe-e968-4a7a-b5ad-c01a1a147b7b" providerId="AD" clId="Web-{AB5BE147-8DDB-4371-B371-3A55BDD941F2}" dt="2022-02-17T14:55:05.893" v="266"/>
          <ac:spMkLst>
            <pc:docMk/>
            <pc:sldMk cId="0" sldId="324"/>
            <ac:spMk id="143" creationId="{5CF81D86-BDBA-477C-B7DD-8D359BB9965B}"/>
          </ac:spMkLst>
        </pc:spChg>
        <pc:spChg chg="add">
          <ac:chgData name="Ryals,Jessica M." userId="S::jessicaryals@ufl.edu::e769dffe-e968-4a7a-b5ad-c01a1a147b7b" providerId="AD" clId="Web-{AB5BE147-8DDB-4371-B371-3A55BDD941F2}" dt="2022-02-17T14:55:05.893" v="266"/>
          <ac:spMkLst>
            <pc:docMk/>
            <pc:sldMk cId="0" sldId="324"/>
            <ac:spMk id="147" creationId="{88AA064E-5F6E-4024-BC28-EDDC3DFC70E1}"/>
          </ac:spMkLst>
        </pc:spChg>
        <pc:spChg chg="add">
          <ac:chgData name="Ryals,Jessica M." userId="S::jessicaryals@ufl.edu::e769dffe-e968-4a7a-b5ad-c01a1a147b7b" providerId="AD" clId="Web-{AB5BE147-8DDB-4371-B371-3A55BDD941F2}" dt="2022-02-17T14:55:05.893" v="266"/>
          <ac:spMkLst>
            <pc:docMk/>
            <pc:sldMk cId="0" sldId="324"/>
            <ac:spMk id="149" creationId="{03B29638-4838-4B9B-B9DB-96E542BAF3E6}"/>
          </ac:spMkLst>
        </pc:spChg>
        <pc:spChg chg="mod ord">
          <ac:chgData name="Ryals,Jessica M." userId="S::jessicaryals@ufl.edu::e769dffe-e968-4a7a-b5ad-c01a1a147b7b" providerId="AD" clId="Web-{AB5BE147-8DDB-4371-B371-3A55BDD941F2}" dt="2022-02-17T14:55:05.893" v="266"/>
          <ac:spMkLst>
            <pc:docMk/>
            <pc:sldMk cId="0" sldId="324"/>
            <ac:spMk id="105475" creationId="{B36E2BC0-8CBD-429B-84F3-8CE6972F6A1A}"/>
          </ac:spMkLst>
        </pc:spChg>
        <pc:spChg chg="del">
          <ac:chgData name="Ryals,Jessica M." userId="S::jessicaryals@ufl.edu::e769dffe-e968-4a7a-b5ad-c01a1a147b7b" providerId="AD" clId="Web-{AB5BE147-8DDB-4371-B371-3A55BDD941F2}" dt="2022-02-17T14:54:55.659" v="263"/>
          <ac:spMkLst>
            <pc:docMk/>
            <pc:sldMk cId="0" sldId="324"/>
            <ac:spMk id="105477" creationId="{6A6F3412-C662-4A54-9800-6BBA3D4A0A16}"/>
          </ac:spMkLst>
        </pc:spChg>
        <pc:picChg chg="mod ord">
          <ac:chgData name="Ryals,Jessica M." userId="S::jessicaryals@ufl.edu::e769dffe-e968-4a7a-b5ad-c01a1a147b7b" providerId="AD" clId="Web-{AB5BE147-8DDB-4371-B371-3A55BDD941F2}" dt="2022-02-17T14:55:05.893" v="266"/>
          <ac:picMkLst>
            <pc:docMk/>
            <pc:sldMk cId="0" sldId="324"/>
            <ac:picMk id="105476" creationId="{5393A8AA-2AED-4977-A638-FC3A8A0C7373}"/>
          </ac:picMkLst>
        </pc:picChg>
        <pc:picChg chg="del mod">
          <ac:chgData name="Ryals,Jessica M." userId="S::jessicaryals@ufl.edu::e769dffe-e968-4a7a-b5ad-c01a1a147b7b" providerId="AD" clId="Web-{AB5BE147-8DDB-4371-B371-3A55BDD941F2}" dt="2022-02-17T14:55:03.315" v="265"/>
          <ac:picMkLst>
            <pc:docMk/>
            <pc:sldMk cId="0" sldId="324"/>
            <ac:picMk id="105478" creationId="{93F34515-41C4-4F65-BAA4-6DDEEB124CAA}"/>
          </ac:picMkLst>
        </pc:picChg>
        <pc:cxnChg chg="add del">
          <ac:chgData name="Ryals,Jessica M." userId="S::jessicaryals@ufl.edu::e769dffe-e968-4a7a-b5ad-c01a1a147b7b" providerId="AD" clId="Web-{AB5BE147-8DDB-4371-B371-3A55BDD941F2}" dt="2022-02-17T14:55:05.893" v="266"/>
          <ac:cxnSpMkLst>
            <pc:docMk/>
            <pc:sldMk cId="0" sldId="324"/>
            <ac:cxnSpMk id="79" creationId="{52188B95-E375-4977-9E9C-E28CE956F6EB}"/>
          </ac:cxnSpMkLst>
        </pc:cxnChg>
        <pc:cxnChg chg="add del">
          <ac:chgData name="Ryals,Jessica M." userId="S::jessicaryals@ufl.edu::e769dffe-e968-4a7a-b5ad-c01a1a147b7b" providerId="AD" clId="Web-{AB5BE147-8DDB-4371-B371-3A55BDD941F2}" dt="2022-02-17T14:55:05.893" v="266"/>
          <ac:cxnSpMkLst>
            <pc:docMk/>
            <pc:sldMk cId="0" sldId="324"/>
            <ac:cxnSpMk id="83" creationId="{79FCC9A9-2031-4283-9B27-34B62BB7F305}"/>
          </ac:cxnSpMkLst>
        </pc:cxnChg>
        <pc:cxnChg chg="add">
          <ac:chgData name="Ryals,Jessica M." userId="S::jessicaryals@ufl.edu::e769dffe-e968-4a7a-b5ad-c01a1a147b7b" providerId="AD" clId="Web-{AB5BE147-8DDB-4371-B371-3A55BDD941F2}" dt="2022-02-17T14:55:05.893" v="266"/>
          <ac:cxnSpMkLst>
            <pc:docMk/>
            <pc:sldMk cId="0" sldId="324"/>
            <ac:cxnSpMk id="141" creationId="{0AC655C7-EC94-4BE6-84C8-2F9EFBBB2789}"/>
          </ac:cxnSpMkLst>
        </pc:cxnChg>
        <pc:cxnChg chg="add">
          <ac:chgData name="Ryals,Jessica M." userId="S::jessicaryals@ufl.edu::e769dffe-e968-4a7a-b5ad-c01a1a147b7b" providerId="AD" clId="Web-{AB5BE147-8DDB-4371-B371-3A55BDD941F2}" dt="2022-02-17T14:55:05.893" v="266"/>
          <ac:cxnSpMkLst>
            <pc:docMk/>
            <pc:sldMk cId="0" sldId="324"/>
            <ac:cxnSpMk id="145" creationId="{C65F3E9C-EF11-4F8F-A621-399C7A3E6401}"/>
          </ac:cxnSpMkLst>
        </pc:cxnChg>
      </pc:sldChg>
      <pc:sldChg chg="addSp delSp modSp new mod setBg">
        <pc:chgData name="Ryals,Jessica M." userId="S::jessicaryals@ufl.edu::e769dffe-e968-4a7a-b5ad-c01a1a147b7b" providerId="AD" clId="Web-{AB5BE147-8DDB-4371-B371-3A55BDD941F2}" dt="2022-02-17T14:43:15.511" v="229" actId="20577"/>
        <pc:sldMkLst>
          <pc:docMk/>
          <pc:sldMk cId="300460788" sldId="326"/>
        </pc:sldMkLst>
        <pc:spChg chg="mod">
          <ac:chgData name="Ryals,Jessica M." userId="S::jessicaryals@ufl.edu::e769dffe-e968-4a7a-b5ad-c01a1a147b7b" providerId="AD" clId="Web-{AB5BE147-8DDB-4371-B371-3A55BDD941F2}" dt="2022-02-17T14:43:15.511" v="229" actId="20577"/>
          <ac:spMkLst>
            <pc:docMk/>
            <pc:sldMk cId="300460788" sldId="326"/>
            <ac:spMk id="2" creationId="{C284C5EC-720B-42A4-A8FA-AC8F216C3619}"/>
          </ac:spMkLst>
        </pc:spChg>
        <pc:spChg chg="mod">
          <ac:chgData name="Ryals,Jessica M." userId="S::jessicaryals@ufl.edu::e769dffe-e968-4a7a-b5ad-c01a1a147b7b" providerId="AD" clId="Web-{AB5BE147-8DDB-4371-B371-3A55BDD941F2}" dt="2022-02-17T14:42:46.775" v="217"/>
          <ac:spMkLst>
            <pc:docMk/>
            <pc:sldMk cId="300460788" sldId="326"/>
            <ac:spMk id="3" creationId="{A0BEEF08-EA94-48AF-9213-544EB462709D}"/>
          </ac:spMkLst>
        </pc:spChg>
        <pc:spChg chg="add del">
          <ac:chgData name="Ryals,Jessica M." userId="S::jessicaryals@ufl.edu::e769dffe-e968-4a7a-b5ad-c01a1a147b7b" providerId="AD" clId="Web-{AB5BE147-8DDB-4371-B371-3A55BDD941F2}" dt="2022-02-17T14:42:46.775" v="217"/>
          <ac:spMkLst>
            <pc:docMk/>
            <pc:sldMk cId="300460788" sldId="326"/>
            <ac:spMk id="9" creationId="{311973C2-EB8B-452A-A698-4A252FD3AE28}"/>
          </ac:spMkLst>
        </pc:spChg>
        <pc:spChg chg="add del">
          <ac:chgData name="Ryals,Jessica M." userId="S::jessicaryals@ufl.edu::e769dffe-e968-4a7a-b5ad-c01a1a147b7b" providerId="AD" clId="Web-{AB5BE147-8DDB-4371-B371-3A55BDD941F2}" dt="2022-02-17T14:42:46.775" v="217"/>
          <ac:spMkLst>
            <pc:docMk/>
            <pc:sldMk cId="300460788" sldId="326"/>
            <ac:spMk id="11" creationId="{10162E77-11AD-44A7-84EC-40C59EEFBD2E}"/>
          </ac:spMkLst>
        </pc:spChg>
        <pc:picChg chg="add del">
          <ac:chgData name="Ryals,Jessica M." userId="S::jessicaryals@ufl.edu::e769dffe-e968-4a7a-b5ad-c01a1a147b7b" providerId="AD" clId="Web-{AB5BE147-8DDB-4371-B371-3A55BDD941F2}" dt="2022-02-17T14:42:46.775" v="217"/>
          <ac:picMkLst>
            <pc:docMk/>
            <pc:sldMk cId="300460788" sldId="326"/>
            <ac:picMk id="5" creationId="{BF28D3C3-F3B5-4FA7-9C02-C06645C84FDD}"/>
          </ac:picMkLst>
        </pc:picChg>
        <pc:cxnChg chg="add del">
          <ac:chgData name="Ryals,Jessica M." userId="S::jessicaryals@ufl.edu::e769dffe-e968-4a7a-b5ad-c01a1a147b7b" providerId="AD" clId="Web-{AB5BE147-8DDB-4371-B371-3A55BDD941F2}" dt="2022-02-17T14:42:46.775" v="217"/>
          <ac:cxnSpMkLst>
            <pc:docMk/>
            <pc:sldMk cId="300460788" sldId="326"/>
            <ac:cxnSpMk id="13" creationId="{5AB158E9-1B40-4CD6-95F0-95CA11DF7B7A}"/>
          </ac:cxnSpMkLst>
        </pc:cxnChg>
      </pc:sldChg>
      <pc:sldChg chg="new del">
        <pc:chgData name="Ryals,Jessica M." userId="S::jessicaryals@ufl.edu::e769dffe-e968-4a7a-b5ad-c01a1a147b7b" providerId="AD" clId="Web-{AB5BE147-8DDB-4371-B371-3A55BDD941F2}" dt="2022-02-17T14:29:56.485" v="112"/>
        <pc:sldMkLst>
          <pc:docMk/>
          <pc:sldMk cId="1045830246" sldId="326"/>
        </pc:sldMkLst>
      </pc:sldChg>
    </pc:docChg>
  </pc:docChgLst>
  <pc:docChgLst>
    <pc:chgData name="Ryals,Jessica M." userId="S::jessicaryals@ufl.edu::e769dffe-e968-4a7a-b5ad-c01a1a147b7b" providerId="AD" clId="Web-{214A057C-3E71-463D-92A8-80A481AB460A}"/>
    <pc:docChg chg="delSld modSld">
      <pc:chgData name="Ryals,Jessica M." userId="S::jessicaryals@ufl.edu::e769dffe-e968-4a7a-b5ad-c01a1a147b7b" providerId="AD" clId="Web-{214A057C-3E71-463D-92A8-80A481AB460A}" dt="2022-02-17T14:13:37.867" v="23" actId="20577"/>
      <pc:docMkLst>
        <pc:docMk/>
      </pc:docMkLst>
      <pc:sldChg chg="addSp modSp mod setBg">
        <pc:chgData name="Ryals,Jessica M." userId="S::jessicaryals@ufl.edu::e769dffe-e968-4a7a-b5ad-c01a1a147b7b" providerId="AD" clId="Web-{214A057C-3E71-463D-92A8-80A481AB460A}" dt="2022-02-17T14:13:37.867" v="23" actId="20577"/>
        <pc:sldMkLst>
          <pc:docMk/>
          <pc:sldMk cId="0" sldId="257"/>
        </pc:sldMkLst>
        <pc:spChg chg="mod">
          <ac:chgData name="Ryals,Jessica M." userId="S::jessicaryals@ufl.edu::e769dffe-e968-4a7a-b5ad-c01a1a147b7b" providerId="AD" clId="Web-{214A057C-3E71-463D-92A8-80A481AB460A}" dt="2022-02-17T14:13:37.867" v="23" actId="20577"/>
          <ac:spMkLst>
            <pc:docMk/>
            <pc:sldMk cId="0" sldId="257"/>
            <ac:spMk id="3" creationId="{96C53B92-0FEA-4E0D-9FAB-C446154B7D69}"/>
          </ac:spMkLst>
        </pc:spChg>
        <pc:spChg chg="add">
          <ac:chgData name="Ryals,Jessica M." userId="S::jessicaryals@ufl.edu::e769dffe-e968-4a7a-b5ad-c01a1a147b7b" providerId="AD" clId="Web-{214A057C-3E71-463D-92A8-80A481AB460A}" dt="2022-02-17T14:11:35.801" v="8"/>
          <ac:spMkLst>
            <pc:docMk/>
            <pc:sldMk cId="0" sldId="257"/>
            <ac:spMk id="76" creationId="{66A0275D-AB90-4F18-B96F-29347C6FD221}"/>
          </ac:spMkLst>
        </pc:spChg>
        <pc:spChg chg="add">
          <ac:chgData name="Ryals,Jessica M." userId="S::jessicaryals@ufl.edu::e769dffe-e968-4a7a-b5ad-c01a1a147b7b" providerId="AD" clId="Web-{214A057C-3E71-463D-92A8-80A481AB460A}" dt="2022-02-17T14:11:35.801" v="8"/>
          <ac:spMkLst>
            <pc:docMk/>
            <pc:sldMk cId="0" sldId="257"/>
            <ac:spMk id="78" creationId="{DA49FE80-9847-4394-8088-3E078F5F7D53}"/>
          </ac:spMkLst>
        </pc:spChg>
        <pc:spChg chg="add">
          <ac:chgData name="Ryals,Jessica M." userId="S::jessicaryals@ufl.edu::e769dffe-e968-4a7a-b5ad-c01a1a147b7b" providerId="AD" clId="Web-{214A057C-3E71-463D-92A8-80A481AB460A}" dt="2022-02-17T14:11:35.801" v="8"/>
          <ac:spMkLst>
            <pc:docMk/>
            <pc:sldMk cId="0" sldId="257"/>
            <ac:spMk id="80" creationId="{90179FFC-1388-497A-85C0-1DCACA293878}"/>
          </ac:spMkLst>
        </pc:spChg>
        <pc:spChg chg="add">
          <ac:chgData name="Ryals,Jessica M." userId="S::jessicaryals@ufl.edu::e769dffe-e968-4a7a-b5ad-c01a1a147b7b" providerId="AD" clId="Web-{214A057C-3E71-463D-92A8-80A481AB460A}" dt="2022-02-17T14:11:35.801" v="8"/>
          <ac:spMkLst>
            <pc:docMk/>
            <pc:sldMk cId="0" sldId="257"/>
            <ac:spMk id="82" creationId="{F5225942-BA85-41D8-AC24-FEDEC06E8388}"/>
          </ac:spMkLst>
        </pc:spChg>
        <pc:spChg chg="add">
          <ac:chgData name="Ryals,Jessica M." userId="S::jessicaryals@ufl.edu::e769dffe-e968-4a7a-b5ad-c01a1a147b7b" providerId="AD" clId="Web-{214A057C-3E71-463D-92A8-80A481AB460A}" dt="2022-02-17T14:11:35.801" v="8"/>
          <ac:spMkLst>
            <pc:docMk/>
            <pc:sldMk cId="0" sldId="257"/>
            <ac:spMk id="84" creationId="{EE7724E7-BC27-477D-AEA0-3CD708929DBA}"/>
          </ac:spMkLst>
        </pc:spChg>
        <pc:spChg chg="mod">
          <ac:chgData name="Ryals,Jessica M." userId="S::jessicaryals@ufl.edu::e769dffe-e968-4a7a-b5ad-c01a1a147b7b" providerId="AD" clId="Web-{214A057C-3E71-463D-92A8-80A481AB460A}" dt="2022-02-17T14:11:35.801" v="8"/>
          <ac:spMkLst>
            <pc:docMk/>
            <pc:sldMk cId="0" sldId="257"/>
            <ac:spMk id="3074" creationId="{D3D02DE1-AC5A-44EA-B35E-68173DE2E6F9}"/>
          </ac:spMkLst>
        </pc:spChg>
        <pc:picChg chg="add mod ord">
          <ac:chgData name="Ryals,Jessica M." userId="S::jessicaryals@ufl.edu::e769dffe-e968-4a7a-b5ad-c01a1a147b7b" providerId="AD" clId="Web-{214A057C-3E71-463D-92A8-80A481AB460A}" dt="2022-02-17T14:11:35.801" v="8"/>
          <ac:picMkLst>
            <pc:docMk/>
            <pc:sldMk cId="0" sldId="257"/>
            <ac:picMk id="2" creationId="{52D07028-D44C-4B07-9F85-D0DD912621C9}"/>
          </ac:picMkLst>
        </pc:picChg>
        <pc:picChg chg="mod ord">
          <ac:chgData name="Ryals,Jessica M." userId="S::jessicaryals@ufl.edu::e769dffe-e968-4a7a-b5ad-c01a1a147b7b" providerId="AD" clId="Web-{214A057C-3E71-463D-92A8-80A481AB460A}" dt="2022-02-17T14:11:35.801" v="8"/>
          <ac:picMkLst>
            <pc:docMk/>
            <pc:sldMk cId="0" sldId="257"/>
            <ac:picMk id="12292" creationId="{5607F2D1-42AA-4920-BBE6-038877DDBB5B}"/>
          </ac:picMkLst>
        </pc:picChg>
        <pc:picChg chg="mod">
          <ac:chgData name="Ryals,Jessica M." userId="S::jessicaryals@ufl.edu::e769dffe-e968-4a7a-b5ad-c01a1a147b7b" providerId="AD" clId="Web-{214A057C-3E71-463D-92A8-80A481AB460A}" dt="2022-02-17T14:11:35.801" v="8"/>
          <ac:picMkLst>
            <pc:docMk/>
            <pc:sldMk cId="0" sldId="257"/>
            <ac:picMk id="12293" creationId="{D4082131-39CA-47E5-B8C7-AABF6DA0BE64}"/>
          </ac:picMkLst>
        </pc:picChg>
        <pc:picChg chg="mod">
          <ac:chgData name="Ryals,Jessica M." userId="S::jessicaryals@ufl.edu::e769dffe-e968-4a7a-b5ad-c01a1a147b7b" providerId="AD" clId="Web-{214A057C-3E71-463D-92A8-80A481AB460A}" dt="2022-02-17T14:11:35.801" v="8"/>
          <ac:picMkLst>
            <pc:docMk/>
            <pc:sldMk cId="0" sldId="257"/>
            <ac:picMk id="12294" creationId="{E264752B-9F46-4D98-A4D7-9DA21C8BE6D4}"/>
          </ac:picMkLst>
        </pc:picChg>
        <pc:cxnChg chg="add">
          <ac:chgData name="Ryals,Jessica M." userId="S::jessicaryals@ufl.edu::e769dffe-e968-4a7a-b5ad-c01a1a147b7b" providerId="AD" clId="Web-{214A057C-3E71-463D-92A8-80A481AB460A}" dt="2022-02-17T14:11:35.801" v="8"/>
          <ac:cxnSpMkLst>
            <pc:docMk/>
            <pc:sldMk cId="0" sldId="257"/>
            <ac:cxnSpMk id="86" creationId="{99BB19A0-FB54-4D95-90F2-1C2FC71B5A51}"/>
          </ac:cxnSpMkLst>
        </pc:cxnChg>
      </pc:sldChg>
      <pc:sldChg chg="addSp modSp">
        <pc:chgData name="Ryals,Jessica M." userId="S::jessicaryals@ufl.edu::e769dffe-e968-4a7a-b5ad-c01a1a147b7b" providerId="AD" clId="Web-{214A057C-3E71-463D-92A8-80A481AB460A}" dt="2022-02-17T14:12:24.897" v="12" actId="1076"/>
        <pc:sldMkLst>
          <pc:docMk/>
          <pc:sldMk cId="0" sldId="266"/>
        </pc:sldMkLst>
        <pc:picChg chg="add mod">
          <ac:chgData name="Ryals,Jessica M." userId="S::jessicaryals@ufl.edu::e769dffe-e968-4a7a-b5ad-c01a1a147b7b" providerId="AD" clId="Web-{214A057C-3E71-463D-92A8-80A481AB460A}" dt="2022-02-17T14:12:24.897" v="12" actId="1076"/>
          <ac:picMkLst>
            <pc:docMk/>
            <pc:sldMk cId="0" sldId="266"/>
            <ac:picMk id="3" creationId="{3AAC882A-124A-4985-95F9-5620C0AB2835}"/>
          </ac:picMkLst>
        </pc:picChg>
      </pc:sldChg>
      <pc:sldChg chg="delSp del">
        <pc:chgData name="Ryals,Jessica M." userId="S::jessicaryals@ufl.edu::e769dffe-e968-4a7a-b5ad-c01a1a147b7b" providerId="AD" clId="Web-{214A057C-3E71-463D-92A8-80A481AB460A}" dt="2022-02-17T14:12:34.663" v="13"/>
        <pc:sldMkLst>
          <pc:docMk/>
          <pc:sldMk cId="0" sldId="292"/>
        </pc:sldMkLst>
        <pc:picChg chg="del">
          <ac:chgData name="Ryals,Jessica M." userId="S::jessicaryals@ufl.edu::e769dffe-e968-4a7a-b5ad-c01a1a147b7b" providerId="AD" clId="Web-{214A057C-3E71-463D-92A8-80A481AB460A}" dt="2022-02-17T14:12:18.959" v="10"/>
          <ac:picMkLst>
            <pc:docMk/>
            <pc:sldMk cId="0" sldId="292"/>
            <ac:picMk id="28674" creationId="{F5DD820A-F4F2-4AE9-8B6D-D2F2FBCFA219}"/>
          </ac:picMkLst>
        </pc:picChg>
      </pc:sldChg>
      <pc:sldChg chg="delSp del">
        <pc:chgData name="Ryals,Jessica M." userId="S::jessicaryals@ufl.edu::e769dffe-e968-4a7a-b5ad-c01a1a147b7b" providerId="AD" clId="Web-{214A057C-3E71-463D-92A8-80A481AB460A}" dt="2022-02-17T14:11:46.177" v="9"/>
        <pc:sldMkLst>
          <pc:docMk/>
          <pc:sldMk cId="0" sldId="298"/>
        </pc:sldMkLst>
        <pc:picChg chg="del">
          <ac:chgData name="Ryals,Jessica M." userId="S::jessicaryals@ufl.edu::e769dffe-e968-4a7a-b5ad-c01a1a147b7b" providerId="AD" clId="Web-{214A057C-3E71-463D-92A8-80A481AB460A}" dt="2022-02-17T14:11:23.457" v="3"/>
          <ac:picMkLst>
            <pc:docMk/>
            <pc:sldMk cId="0" sldId="298"/>
            <ac:picMk id="10242" creationId="{16D1EE1E-C6AE-4BBB-91E9-89FCC470A242}"/>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4" Type="http://schemas.openxmlformats.org/officeDocument/2006/relationships/image" Target="../media/image50.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0C8B2C-7642-4C4F-B256-5181794260E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68BE02A-62D0-4383-AB3C-A99656C9C7A4}">
      <dgm:prSet/>
      <dgm:spPr/>
      <dgm:t>
        <a:bodyPr/>
        <a:lstStyle/>
        <a:p>
          <a:pPr>
            <a:defRPr cap="all"/>
          </a:pPr>
          <a:r>
            <a:rPr lang="en-US"/>
            <a:t>Major Nectar Plants</a:t>
          </a:r>
        </a:p>
      </dgm:t>
    </dgm:pt>
    <dgm:pt modelId="{A2335A66-989C-4D38-A63D-58DB2E02889D}" type="parTrans" cxnId="{69A29BF2-8986-479B-8F66-45213721C64C}">
      <dgm:prSet/>
      <dgm:spPr/>
      <dgm:t>
        <a:bodyPr/>
        <a:lstStyle/>
        <a:p>
          <a:endParaRPr lang="en-US"/>
        </a:p>
      </dgm:t>
    </dgm:pt>
    <dgm:pt modelId="{14790558-DBF5-4A2F-A720-B779BD55B9E6}" type="sibTrans" cxnId="{69A29BF2-8986-479B-8F66-45213721C64C}">
      <dgm:prSet/>
      <dgm:spPr/>
      <dgm:t>
        <a:bodyPr/>
        <a:lstStyle/>
        <a:p>
          <a:endParaRPr lang="en-US"/>
        </a:p>
      </dgm:t>
    </dgm:pt>
    <dgm:pt modelId="{FF45BCD7-9AF4-4BB7-97BF-F5B069088B2C}">
      <dgm:prSet/>
      <dgm:spPr/>
      <dgm:t>
        <a:bodyPr/>
        <a:lstStyle/>
        <a:p>
          <a:pPr>
            <a:defRPr cap="all"/>
          </a:pPr>
          <a:r>
            <a:rPr lang="en-US"/>
            <a:t>Minor Nectar Plants</a:t>
          </a:r>
        </a:p>
      </dgm:t>
    </dgm:pt>
    <dgm:pt modelId="{28D31355-ED67-49FA-ADB7-CA03DAD96088}" type="parTrans" cxnId="{B0E505C0-EE49-4CEB-8A76-84F26C7F5BF7}">
      <dgm:prSet/>
      <dgm:spPr/>
      <dgm:t>
        <a:bodyPr/>
        <a:lstStyle/>
        <a:p>
          <a:endParaRPr lang="en-US"/>
        </a:p>
      </dgm:t>
    </dgm:pt>
    <dgm:pt modelId="{9D33D8F4-3E46-4EE8-AFB0-3FB10AF926D6}" type="sibTrans" cxnId="{B0E505C0-EE49-4CEB-8A76-84F26C7F5BF7}">
      <dgm:prSet/>
      <dgm:spPr/>
      <dgm:t>
        <a:bodyPr/>
        <a:lstStyle/>
        <a:p>
          <a:endParaRPr lang="en-US"/>
        </a:p>
      </dgm:t>
    </dgm:pt>
    <dgm:pt modelId="{78FDB420-B8FF-4854-88EB-805C197AA3AB}">
      <dgm:prSet/>
      <dgm:spPr/>
      <dgm:t>
        <a:bodyPr/>
        <a:lstStyle/>
        <a:p>
          <a:pPr>
            <a:defRPr cap="all"/>
          </a:pPr>
          <a:r>
            <a:rPr lang="en-US"/>
            <a:t>Plants to Avoid</a:t>
          </a:r>
        </a:p>
      </dgm:t>
    </dgm:pt>
    <dgm:pt modelId="{357D0033-F225-4926-87CA-C80C6484FD39}" type="parTrans" cxnId="{ACA10909-574B-4236-9649-D46A84C953BC}">
      <dgm:prSet/>
      <dgm:spPr/>
      <dgm:t>
        <a:bodyPr/>
        <a:lstStyle/>
        <a:p>
          <a:endParaRPr lang="en-US"/>
        </a:p>
      </dgm:t>
    </dgm:pt>
    <dgm:pt modelId="{39853A21-850E-43DE-B5E6-E21B0DFE56D2}" type="sibTrans" cxnId="{ACA10909-574B-4236-9649-D46A84C953BC}">
      <dgm:prSet/>
      <dgm:spPr/>
      <dgm:t>
        <a:bodyPr/>
        <a:lstStyle/>
        <a:p>
          <a:endParaRPr lang="en-US"/>
        </a:p>
      </dgm:t>
    </dgm:pt>
    <dgm:pt modelId="{1CA1381F-D724-49EC-B8BA-3534E62EEF54}">
      <dgm:prSet/>
      <dgm:spPr/>
      <dgm:t>
        <a:bodyPr/>
        <a:lstStyle/>
        <a:p>
          <a:pPr>
            <a:defRPr cap="all"/>
          </a:pPr>
          <a:r>
            <a:rPr lang="en-US"/>
            <a:t>Pesticide Safety</a:t>
          </a:r>
        </a:p>
      </dgm:t>
    </dgm:pt>
    <dgm:pt modelId="{C2D97CD7-8F58-4397-9A61-9C2A06A5CE85}" type="parTrans" cxnId="{142056A9-8BE6-4027-BB5B-7BA182CAF85C}">
      <dgm:prSet/>
      <dgm:spPr/>
      <dgm:t>
        <a:bodyPr/>
        <a:lstStyle/>
        <a:p>
          <a:endParaRPr lang="en-US"/>
        </a:p>
      </dgm:t>
    </dgm:pt>
    <dgm:pt modelId="{A82CC95C-626B-4178-A1BA-2C0F1D450EA8}" type="sibTrans" cxnId="{142056A9-8BE6-4027-BB5B-7BA182CAF85C}">
      <dgm:prSet/>
      <dgm:spPr/>
      <dgm:t>
        <a:bodyPr/>
        <a:lstStyle/>
        <a:p>
          <a:endParaRPr lang="en-US"/>
        </a:p>
      </dgm:t>
    </dgm:pt>
    <dgm:pt modelId="{90EEB945-D325-4E0B-A044-96209EFA7A8E}" type="pres">
      <dgm:prSet presAssocID="{A90C8B2C-7642-4C4F-B256-5181794260EB}" presName="root" presStyleCnt="0">
        <dgm:presLayoutVars>
          <dgm:dir/>
          <dgm:resizeHandles val="exact"/>
        </dgm:presLayoutVars>
      </dgm:prSet>
      <dgm:spPr/>
    </dgm:pt>
    <dgm:pt modelId="{AA210CE5-1631-4FD2-98CB-691F9F329BF8}" type="pres">
      <dgm:prSet presAssocID="{E68BE02A-62D0-4383-AB3C-A99656C9C7A4}" presName="compNode" presStyleCnt="0"/>
      <dgm:spPr/>
    </dgm:pt>
    <dgm:pt modelId="{2952C39B-6647-4420-8CBF-87A1CB79067A}" type="pres">
      <dgm:prSet presAssocID="{E68BE02A-62D0-4383-AB3C-A99656C9C7A4}" presName="iconBgRect" presStyleLbl="bgShp" presStyleIdx="0" presStyleCnt="4"/>
      <dgm:spPr>
        <a:prstGeom prst="round2DiagRect">
          <a:avLst>
            <a:gd name="adj1" fmla="val 29727"/>
            <a:gd name="adj2" fmla="val 0"/>
          </a:avLst>
        </a:prstGeom>
      </dgm:spPr>
    </dgm:pt>
    <dgm:pt modelId="{31EFD895-283E-4B19-93FC-B491AD5F1455}" type="pres">
      <dgm:prSet presAssocID="{E68BE02A-62D0-4383-AB3C-A99656C9C7A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ower"/>
        </a:ext>
      </dgm:extLst>
    </dgm:pt>
    <dgm:pt modelId="{31F1B7CE-990C-43AE-80C1-A879A635E17A}" type="pres">
      <dgm:prSet presAssocID="{E68BE02A-62D0-4383-AB3C-A99656C9C7A4}" presName="spaceRect" presStyleCnt="0"/>
      <dgm:spPr/>
    </dgm:pt>
    <dgm:pt modelId="{9450F82F-5A6C-4F49-AF08-43DA697CAF11}" type="pres">
      <dgm:prSet presAssocID="{E68BE02A-62D0-4383-AB3C-A99656C9C7A4}" presName="textRect" presStyleLbl="revTx" presStyleIdx="0" presStyleCnt="4">
        <dgm:presLayoutVars>
          <dgm:chMax val="1"/>
          <dgm:chPref val="1"/>
        </dgm:presLayoutVars>
      </dgm:prSet>
      <dgm:spPr/>
    </dgm:pt>
    <dgm:pt modelId="{FE22E8D0-BD42-458A-8C03-A2E1E18F0274}" type="pres">
      <dgm:prSet presAssocID="{14790558-DBF5-4A2F-A720-B779BD55B9E6}" presName="sibTrans" presStyleCnt="0"/>
      <dgm:spPr/>
    </dgm:pt>
    <dgm:pt modelId="{ED7CAE51-C64D-48EB-98A1-ACCACF622FAA}" type="pres">
      <dgm:prSet presAssocID="{FF45BCD7-9AF4-4BB7-97BF-F5B069088B2C}" presName="compNode" presStyleCnt="0"/>
      <dgm:spPr/>
    </dgm:pt>
    <dgm:pt modelId="{BD150F04-72D2-439F-AF2E-AE7DBA0D592B}" type="pres">
      <dgm:prSet presAssocID="{FF45BCD7-9AF4-4BB7-97BF-F5B069088B2C}" presName="iconBgRect" presStyleLbl="bgShp" presStyleIdx="1" presStyleCnt="4"/>
      <dgm:spPr>
        <a:prstGeom prst="round2DiagRect">
          <a:avLst>
            <a:gd name="adj1" fmla="val 29727"/>
            <a:gd name="adj2" fmla="val 0"/>
          </a:avLst>
        </a:prstGeom>
      </dgm:spPr>
    </dgm:pt>
    <dgm:pt modelId="{0D762A80-300E-4BE0-8146-97CB44DA5744}" type="pres">
      <dgm:prSet presAssocID="{FF45BCD7-9AF4-4BB7-97BF-F5B069088B2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lower in pot"/>
        </a:ext>
      </dgm:extLst>
    </dgm:pt>
    <dgm:pt modelId="{D17E9407-F5ED-471E-BDD7-E30A774F0DAC}" type="pres">
      <dgm:prSet presAssocID="{FF45BCD7-9AF4-4BB7-97BF-F5B069088B2C}" presName="spaceRect" presStyleCnt="0"/>
      <dgm:spPr/>
    </dgm:pt>
    <dgm:pt modelId="{BF9E5AD5-49C1-44FA-88DB-53EFC99788C6}" type="pres">
      <dgm:prSet presAssocID="{FF45BCD7-9AF4-4BB7-97BF-F5B069088B2C}" presName="textRect" presStyleLbl="revTx" presStyleIdx="1" presStyleCnt="4">
        <dgm:presLayoutVars>
          <dgm:chMax val="1"/>
          <dgm:chPref val="1"/>
        </dgm:presLayoutVars>
      </dgm:prSet>
      <dgm:spPr/>
    </dgm:pt>
    <dgm:pt modelId="{A5F3B14E-8EAF-4088-B1AA-466803BC4416}" type="pres">
      <dgm:prSet presAssocID="{9D33D8F4-3E46-4EE8-AFB0-3FB10AF926D6}" presName="sibTrans" presStyleCnt="0"/>
      <dgm:spPr/>
    </dgm:pt>
    <dgm:pt modelId="{63A8D5AA-E50D-40BE-A096-060EA550CEA4}" type="pres">
      <dgm:prSet presAssocID="{78FDB420-B8FF-4854-88EB-805C197AA3AB}" presName="compNode" presStyleCnt="0"/>
      <dgm:spPr/>
    </dgm:pt>
    <dgm:pt modelId="{91DAADD2-361E-4A85-AA27-2770245570A9}" type="pres">
      <dgm:prSet presAssocID="{78FDB420-B8FF-4854-88EB-805C197AA3AB}" presName="iconBgRect" presStyleLbl="bgShp" presStyleIdx="2" presStyleCnt="4"/>
      <dgm:spPr>
        <a:prstGeom prst="round2DiagRect">
          <a:avLst>
            <a:gd name="adj1" fmla="val 29727"/>
            <a:gd name="adj2" fmla="val 0"/>
          </a:avLst>
        </a:prstGeom>
      </dgm:spPr>
    </dgm:pt>
    <dgm:pt modelId="{4F5002A8-C7D0-4EDA-B8E8-C8734A4D1871}" type="pres">
      <dgm:prSet presAssocID="{78FDB420-B8FF-4854-88EB-805C197AA3A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54532903-4E9D-4749-8644-3C39C308BEF2}" type="pres">
      <dgm:prSet presAssocID="{78FDB420-B8FF-4854-88EB-805C197AA3AB}" presName="spaceRect" presStyleCnt="0"/>
      <dgm:spPr/>
    </dgm:pt>
    <dgm:pt modelId="{BA65B8E6-7500-4756-AADA-47C8B75146B7}" type="pres">
      <dgm:prSet presAssocID="{78FDB420-B8FF-4854-88EB-805C197AA3AB}" presName="textRect" presStyleLbl="revTx" presStyleIdx="2" presStyleCnt="4">
        <dgm:presLayoutVars>
          <dgm:chMax val="1"/>
          <dgm:chPref val="1"/>
        </dgm:presLayoutVars>
      </dgm:prSet>
      <dgm:spPr/>
    </dgm:pt>
    <dgm:pt modelId="{6F726E46-6443-481E-A04E-B534D03EF99C}" type="pres">
      <dgm:prSet presAssocID="{39853A21-850E-43DE-B5E6-E21B0DFE56D2}" presName="sibTrans" presStyleCnt="0"/>
      <dgm:spPr/>
    </dgm:pt>
    <dgm:pt modelId="{AE037A4B-97BE-4C92-976A-6003648AEBB2}" type="pres">
      <dgm:prSet presAssocID="{1CA1381F-D724-49EC-B8BA-3534E62EEF54}" presName="compNode" presStyleCnt="0"/>
      <dgm:spPr/>
    </dgm:pt>
    <dgm:pt modelId="{B31566E4-E9F6-4FEC-9174-91CA9A45E752}" type="pres">
      <dgm:prSet presAssocID="{1CA1381F-D724-49EC-B8BA-3534E62EEF54}" presName="iconBgRect" presStyleLbl="bgShp" presStyleIdx="3" presStyleCnt="4"/>
      <dgm:spPr>
        <a:prstGeom prst="round2DiagRect">
          <a:avLst>
            <a:gd name="adj1" fmla="val 29727"/>
            <a:gd name="adj2" fmla="val 0"/>
          </a:avLst>
        </a:prstGeom>
      </dgm:spPr>
    </dgm:pt>
    <dgm:pt modelId="{A62EDD75-1840-4FDA-A90A-4F0FB093D7E8}" type="pres">
      <dgm:prSet presAssocID="{1CA1381F-D724-49EC-B8BA-3534E62EEF5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g spray"/>
        </a:ext>
      </dgm:extLst>
    </dgm:pt>
    <dgm:pt modelId="{C2AC88B3-B8F7-443A-932D-5C2CC7D57B1F}" type="pres">
      <dgm:prSet presAssocID="{1CA1381F-D724-49EC-B8BA-3534E62EEF54}" presName="spaceRect" presStyleCnt="0"/>
      <dgm:spPr/>
    </dgm:pt>
    <dgm:pt modelId="{2BCE0737-85F1-44A3-9B1E-CDFDB8023A4D}" type="pres">
      <dgm:prSet presAssocID="{1CA1381F-D724-49EC-B8BA-3534E62EEF54}" presName="textRect" presStyleLbl="revTx" presStyleIdx="3" presStyleCnt="4">
        <dgm:presLayoutVars>
          <dgm:chMax val="1"/>
          <dgm:chPref val="1"/>
        </dgm:presLayoutVars>
      </dgm:prSet>
      <dgm:spPr/>
    </dgm:pt>
  </dgm:ptLst>
  <dgm:cxnLst>
    <dgm:cxn modelId="{ACA10909-574B-4236-9649-D46A84C953BC}" srcId="{A90C8B2C-7642-4C4F-B256-5181794260EB}" destId="{78FDB420-B8FF-4854-88EB-805C197AA3AB}" srcOrd="2" destOrd="0" parTransId="{357D0033-F225-4926-87CA-C80C6484FD39}" sibTransId="{39853A21-850E-43DE-B5E6-E21B0DFE56D2}"/>
    <dgm:cxn modelId="{E2DE132D-A13A-4687-80CE-4AE8253C491A}" type="presOf" srcId="{FF45BCD7-9AF4-4BB7-97BF-F5B069088B2C}" destId="{BF9E5AD5-49C1-44FA-88DB-53EFC99788C6}" srcOrd="0" destOrd="0" presId="urn:microsoft.com/office/officeart/2018/5/layout/IconLeafLabelList"/>
    <dgm:cxn modelId="{96F0FA6C-5D9C-46CB-B06C-0B3CFFC785FC}" type="presOf" srcId="{1CA1381F-D724-49EC-B8BA-3534E62EEF54}" destId="{2BCE0737-85F1-44A3-9B1E-CDFDB8023A4D}" srcOrd="0" destOrd="0" presId="urn:microsoft.com/office/officeart/2018/5/layout/IconLeafLabelList"/>
    <dgm:cxn modelId="{74B1A175-64A7-4017-85BF-5246AC1E380E}" type="presOf" srcId="{78FDB420-B8FF-4854-88EB-805C197AA3AB}" destId="{BA65B8E6-7500-4756-AADA-47C8B75146B7}" srcOrd="0" destOrd="0" presId="urn:microsoft.com/office/officeart/2018/5/layout/IconLeafLabelList"/>
    <dgm:cxn modelId="{142056A9-8BE6-4027-BB5B-7BA182CAF85C}" srcId="{A90C8B2C-7642-4C4F-B256-5181794260EB}" destId="{1CA1381F-D724-49EC-B8BA-3534E62EEF54}" srcOrd="3" destOrd="0" parTransId="{C2D97CD7-8F58-4397-9A61-9C2A06A5CE85}" sibTransId="{A82CC95C-626B-4178-A1BA-2C0F1D450EA8}"/>
    <dgm:cxn modelId="{B0E505C0-EE49-4CEB-8A76-84F26C7F5BF7}" srcId="{A90C8B2C-7642-4C4F-B256-5181794260EB}" destId="{FF45BCD7-9AF4-4BB7-97BF-F5B069088B2C}" srcOrd="1" destOrd="0" parTransId="{28D31355-ED67-49FA-ADB7-CA03DAD96088}" sibTransId="{9D33D8F4-3E46-4EE8-AFB0-3FB10AF926D6}"/>
    <dgm:cxn modelId="{7B423BC3-1CCB-4646-B666-E6658445D4F3}" type="presOf" srcId="{A90C8B2C-7642-4C4F-B256-5181794260EB}" destId="{90EEB945-D325-4E0B-A044-96209EFA7A8E}" srcOrd="0" destOrd="0" presId="urn:microsoft.com/office/officeart/2018/5/layout/IconLeafLabelList"/>
    <dgm:cxn modelId="{137FFCE3-C2CA-4F3D-9D04-B5FF97638F0D}" type="presOf" srcId="{E68BE02A-62D0-4383-AB3C-A99656C9C7A4}" destId="{9450F82F-5A6C-4F49-AF08-43DA697CAF11}" srcOrd="0" destOrd="0" presId="urn:microsoft.com/office/officeart/2018/5/layout/IconLeafLabelList"/>
    <dgm:cxn modelId="{69A29BF2-8986-479B-8F66-45213721C64C}" srcId="{A90C8B2C-7642-4C4F-B256-5181794260EB}" destId="{E68BE02A-62D0-4383-AB3C-A99656C9C7A4}" srcOrd="0" destOrd="0" parTransId="{A2335A66-989C-4D38-A63D-58DB2E02889D}" sibTransId="{14790558-DBF5-4A2F-A720-B779BD55B9E6}"/>
    <dgm:cxn modelId="{EE619484-98C9-434C-BC62-0BAC08062FE5}" type="presParOf" srcId="{90EEB945-D325-4E0B-A044-96209EFA7A8E}" destId="{AA210CE5-1631-4FD2-98CB-691F9F329BF8}" srcOrd="0" destOrd="0" presId="urn:microsoft.com/office/officeart/2018/5/layout/IconLeafLabelList"/>
    <dgm:cxn modelId="{A3EAFC10-5C31-4B97-B82C-332F38904220}" type="presParOf" srcId="{AA210CE5-1631-4FD2-98CB-691F9F329BF8}" destId="{2952C39B-6647-4420-8CBF-87A1CB79067A}" srcOrd="0" destOrd="0" presId="urn:microsoft.com/office/officeart/2018/5/layout/IconLeafLabelList"/>
    <dgm:cxn modelId="{E22AF94F-58D6-4852-8FA0-D37EDFDCF27F}" type="presParOf" srcId="{AA210CE5-1631-4FD2-98CB-691F9F329BF8}" destId="{31EFD895-283E-4B19-93FC-B491AD5F1455}" srcOrd="1" destOrd="0" presId="urn:microsoft.com/office/officeart/2018/5/layout/IconLeafLabelList"/>
    <dgm:cxn modelId="{9C747323-BB1E-41BE-B7F0-AEAAF54BDBD0}" type="presParOf" srcId="{AA210CE5-1631-4FD2-98CB-691F9F329BF8}" destId="{31F1B7CE-990C-43AE-80C1-A879A635E17A}" srcOrd="2" destOrd="0" presId="urn:microsoft.com/office/officeart/2018/5/layout/IconLeafLabelList"/>
    <dgm:cxn modelId="{D2600EAA-5F52-4167-8DD0-D6CC6B41D532}" type="presParOf" srcId="{AA210CE5-1631-4FD2-98CB-691F9F329BF8}" destId="{9450F82F-5A6C-4F49-AF08-43DA697CAF11}" srcOrd="3" destOrd="0" presId="urn:microsoft.com/office/officeart/2018/5/layout/IconLeafLabelList"/>
    <dgm:cxn modelId="{DAE11D6B-84F5-4CCE-B555-F60F0C04C2F7}" type="presParOf" srcId="{90EEB945-D325-4E0B-A044-96209EFA7A8E}" destId="{FE22E8D0-BD42-458A-8C03-A2E1E18F0274}" srcOrd="1" destOrd="0" presId="urn:microsoft.com/office/officeart/2018/5/layout/IconLeafLabelList"/>
    <dgm:cxn modelId="{516A3A00-2960-43D8-B614-2E3795E2F3E6}" type="presParOf" srcId="{90EEB945-D325-4E0B-A044-96209EFA7A8E}" destId="{ED7CAE51-C64D-48EB-98A1-ACCACF622FAA}" srcOrd="2" destOrd="0" presId="urn:microsoft.com/office/officeart/2018/5/layout/IconLeafLabelList"/>
    <dgm:cxn modelId="{131E40BF-F931-490B-8451-22A7CA60DA53}" type="presParOf" srcId="{ED7CAE51-C64D-48EB-98A1-ACCACF622FAA}" destId="{BD150F04-72D2-439F-AF2E-AE7DBA0D592B}" srcOrd="0" destOrd="0" presId="urn:microsoft.com/office/officeart/2018/5/layout/IconLeafLabelList"/>
    <dgm:cxn modelId="{EFFAF407-2F20-43C1-AFEF-B31109B7F03B}" type="presParOf" srcId="{ED7CAE51-C64D-48EB-98A1-ACCACF622FAA}" destId="{0D762A80-300E-4BE0-8146-97CB44DA5744}" srcOrd="1" destOrd="0" presId="urn:microsoft.com/office/officeart/2018/5/layout/IconLeafLabelList"/>
    <dgm:cxn modelId="{421BDC73-7524-453A-8549-5367C77C0EF9}" type="presParOf" srcId="{ED7CAE51-C64D-48EB-98A1-ACCACF622FAA}" destId="{D17E9407-F5ED-471E-BDD7-E30A774F0DAC}" srcOrd="2" destOrd="0" presId="urn:microsoft.com/office/officeart/2018/5/layout/IconLeafLabelList"/>
    <dgm:cxn modelId="{FB30EBB2-F51E-442D-8367-E660728F954A}" type="presParOf" srcId="{ED7CAE51-C64D-48EB-98A1-ACCACF622FAA}" destId="{BF9E5AD5-49C1-44FA-88DB-53EFC99788C6}" srcOrd="3" destOrd="0" presId="urn:microsoft.com/office/officeart/2018/5/layout/IconLeafLabelList"/>
    <dgm:cxn modelId="{B96E78D9-86B5-4365-84D8-9EF3D729779E}" type="presParOf" srcId="{90EEB945-D325-4E0B-A044-96209EFA7A8E}" destId="{A5F3B14E-8EAF-4088-B1AA-466803BC4416}" srcOrd="3" destOrd="0" presId="urn:microsoft.com/office/officeart/2018/5/layout/IconLeafLabelList"/>
    <dgm:cxn modelId="{4D3ED3B9-EE45-4191-8043-66603A599771}" type="presParOf" srcId="{90EEB945-D325-4E0B-A044-96209EFA7A8E}" destId="{63A8D5AA-E50D-40BE-A096-060EA550CEA4}" srcOrd="4" destOrd="0" presId="urn:microsoft.com/office/officeart/2018/5/layout/IconLeafLabelList"/>
    <dgm:cxn modelId="{29B17C58-A0AE-4785-851F-64D7BB689A9F}" type="presParOf" srcId="{63A8D5AA-E50D-40BE-A096-060EA550CEA4}" destId="{91DAADD2-361E-4A85-AA27-2770245570A9}" srcOrd="0" destOrd="0" presId="urn:microsoft.com/office/officeart/2018/5/layout/IconLeafLabelList"/>
    <dgm:cxn modelId="{60316EF5-6DC1-4A35-82C4-A9DF16A1B9F6}" type="presParOf" srcId="{63A8D5AA-E50D-40BE-A096-060EA550CEA4}" destId="{4F5002A8-C7D0-4EDA-B8E8-C8734A4D1871}" srcOrd="1" destOrd="0" presId="urn:microsoft.com/office/officeart/2018/5/layout/IconLeafLabelList"/>
    <dgm:cxn modelId="{4DFEFC63-824F-4721-BD81-DC7EA6658070}" type="presParOf" srcId="{63A8D5AA-E50D-40BE-A096-060EA550CEA4}" destId="{54532903-4E9D-4749-8644-3C39C308BEF2}" srcOrd="2" destOrd="0" presId="urn:microsoft.com/office/officeart/2018/5/layout/IconLeafLabelList"/>
    <dgm:cxn modelId="{1988B16E-3DA5-47ED-BCC2-4D6956132E38}" type="presParOf" srcId="{63A8D5AA-E50D-40BE-A096-060EA550CEA4}" destId="{BA65B8E6-7500-4756-AADA-47C8B75146B7}" srcOrd="3" destOrd="0" presId="urn:microsoft.com/office/officeart/2018/5/layout/IconLeafLabelList"/>
    <dgm:cxn modelId="{71BD9F36-9A3A-4A2E-BA69-463903A3AE54}" type="presParOf" srcId="{90EEB945-D325-4E0B-A044-96209EFA7A8E}" destId="{6F726E46-6443-481E-A04E-B534D03EF99C}" srcOrd="5" destOrd="0" presId="urn:microsoft.com/office/officeart/2018/5/layout/IconLeafLabelList"/>
    <dgm:cxn modelId="{A07723E3-CD50-4392-AFD6-EDFC800CFA4B}" type="presParOf" srcId="{90EEB945-D325-4E0B-A044-96209EFA7A8E}" destId="{AE037A4B-97BE-4C92-976A-6003648AEBB2}" srcOrd="6" destOrd="0" presId="urn:microsoft.com/office/officeart/2018/5/layout/IconLeafLabelList"/>
    <dgm:cxn modelId="{8CC60564-7CD3-4255-AAD0-EBE8E1283568}" type="presParOf" srcId="{AE037A4B-97BE-4C92-976A-6003648AEBB2}" destId="{B31566E4-E9F6-4FEC-9174-91CA9A45E752}" srcOrd="0" destOrd="0" presId="urn:microsoft.com/office/officeart/2018/5/layout/IconLeafLabelList"/>
    <dgm:cxn modelId="{DDFAB1F8-C50B-402E-8174-3142778B0325}" type="presParOf" srcId="{AE037A4B-97BE-4C92-976A-6003648AEBB2}" destId="{A62EDD75-1840-4FDA-A90A-4F0FB093D7E8}" srcOrd="1" destOrd="0" presId="urn:microsoft.com/office/officeart/2018/5/layout/IconLeafLabelList"/>
    <dgm:cxn modelId="{D9FB3325-8B55-4357-BDD2-A1FC99AAF603}" type="presParOf" srcId="{AE037A4B-97BE-4C92-976A-6003648AEBB2}" destId="{C2AC88B3-B8F7-443A-932D-5C2CC7D57B1F}" srcOrd="2" destOrd="0" presId="urn:microsoft.com/office/officeart/2018/5/layout/IconLeafLabelList"/>
    <dgm:cxn modelId="{E9C0F69C-5763-4666-AA51-0E6F582DB99B}" type="presParOf" srcId="{AE037A4B-97BE-4C92-976A-6003648AEBB2}" destId="{2BCE0737-85F1-44A3-9B1E-CDFDB8023A4D}"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7608AD-F217-41F5-84A6-E3EF75F653C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B5473DB-3AC4-483F-9480-C58AA7E9060F}">
      <dgm:prSet/>
      <dgm:spPr/>
      <dgm:t>
        <a:bodyPr/>
        <a:lstStyle/>
        <a:p>
          <a:pPr>
            <a:lnSpc>
              <a:spcPct val="100000"/>
            </a:lnSpc>
          </a:pPr>
          <a:r>
            <a:rPr lang="en-US"/>
            <a:t>Potential exposure of bees to pesticides can vary greatly depending on the type of pesticide, formulation, application method, label restrictions, and other factors.</a:t>
          </a:r>
        </a:p>
      </dgm:t>
    </dgm:pt>
    <dgm:pt modelId="{2EC8A5C5-347C-4812-B177-11C987E7BA43}" type="parTrans" cxnId="{C9DC26FF-C752-4978-9CCB-B72FE6DEF612}">
      <dgm:prSet/>
      <dgm:spPr/>
      <dgm:t>
        <a:bodyPr/>
        <a:lstStyle/>
        <a:p>
          <a:endParaRPr lang="en-US"/>
        </a:p>
      </dgm:t>
    </dgm:pt>
    <dgm:pt modelId="{37C68472-F38C-4EF7-AA00-271A3C36B2C9}" type="sibTrans" cxnId="{C9DC26FF-C752-4978-9CCB-B72FE6DEF612}">
      <dgm:prSet/>
      <dgm:spPr/>
      <dgm:t>
        <a:bodyPr/>
        <a:lstStyle/>
        <a:p>
          <a:pPr>
            <a:lnSpc>
              <a:spcPct val="100000"/>
            </a:lnSpc>
          </a:pPr>
          <a:endParaRPr lang="en-US"/>
        </a:p>
      </dgm:t>
    </dgm:pt>
    <dgm:pt modelId="{C48F7DF1-80A4-4A82-AD09-B68E9C21FA92}">
      <dgm:prSet/>
      <dgm:spPr/>
      <dgm:t>
        <a:bodyPr/>
        <a:lstStyle/>
        <a:p>
          <a:pPr>
            <a:lnSpc>
              <a:spcPct val="100000"/>
            </a:lnSpc>
          </a:pPr>
          <a:r>
            <a:rPr lang="en-US"/>
            <a:t>The goal in using a pesticide is to achieve maximum benefit (success) with minimum negative impact. </a:t>
          </a:r>
        </a:p>
      </dgm:t>
    </dgm:pt>
    <dgm:pt modelId="{44E13F5A-0FB6-43B0-A3A6-BB3346CCCF38}" type="parTrans" cxnId="{25C569B4-E832-4FC8-A22C-32AB67597004}">
      <dgm:prSet/>
      <dgm:spPr/>
      <dgm:t>
        <a:bodyPr/>
        <a:lstStyle/>
        <a:p>
          <a:endParaRPr lang="en-US"/>
        </a:p>
      </dgm:t>
    </dgm:pt>
    <dgm:pt modelId="{2691F70B-7FE2-49A2-BB98-4AEA16E4F629}" type="sibTrans" cxnId="{25C569B4-E832-4FC8-A22C-32AB67597004}">
      <dgm:prSet/>
      <dgm:spPr/>
      <dgm:t>
        <a:bodyPr/>
        <a:lstStyle/>
        <a:p>
          <a:endParaRPr lang="en-US"/>
        </a:p>
      </dgm:t>
    </dgm:pt>
    <dgm:pt modelId="{0EAF71A3-49BC-40EC-A2E3-F2285FA9949B}" type="pres">
      <dgm:prSet presAssocID="{C07608AD-F217-41F5-84A6-E3EF75F653CB}" presName="root" presStyleCnt="0">
        <dgm:presLayoutVars>
          <dgm:dir/>
          <dgm:resizeHandles val="exact"/>
        </dgm:presLayoutVars>
      </dgm:prSet>
      <dgm:spPr/>
    </dgm:pt>
    <dgm:pt modelId="{F4315240-0C56-4971-AC79-F132EA649360}" type="pres">
      <dgm:prSet presAssocID="{C07608AD-F217-41F5-84A6-E3EF75F653CB}" presName="container" presStyleCnt="0">
        <dgm:presLayoutVars>
          <dgm:dir/>
          <dgm:resizeHandles val="exact"/>
        </dgm:presLayoutVars>
      </dgm:prSet>
      <dgm:spPr/>
    </dgm:pt>
    <dgm:pt modelId="{1ADC05B8-F46C-43A6-BF67-43F697A92F2A}" type="pres">
      <dgm:prSet presAssocID="{EB5473DB-3AC4-483F-9480-C58AA7E9060F}" presName="compNode" presStyleCnt="0"/>
      <dgm:spPr/>
    </dgm:pt>
    <dgm:pt modelId="{59C1DFBD-F8B7-48F6-A538-9BEC7F07C6A1}" type="pres">
      <dgm:prSet presAssocID="{EB5473DB-3AC4-483F-9480-C58AA7E9060F}" presName="iconBgRect" presStyleLbl="bgShp" presStyleIdx="0" presStyleCnt="2"/>
      <dgm:spPr/>
    </dgm:pt>
    <dgm:pt modelId="{E5DD590D-CF48-432A-A617-6178B30B438B}" type="pres">
      <dgm:prSet presAssocID="{EB5473DB-3AC4-483F-9480-C58AA7E9060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ug spray"/>
        </a:ext>
      </dgm:extLst>
    </dgm:pt>
    <dgm:pt modelId="{1F7EC3AB-2FC3-4199-B523-213CC8208881}" type="pres">
      <dgm:prSet presAssocID="{EB5473DB-3AC4-483F-9480-C58AA7E9060F}" presName="spaceRect" presStyleCnt="0"/>
      <dgm:spPr/>
    </dgm:pt>
    <dgm:pt modelId="{31F746A2-B9FD-44CB-9F3E-45BAB8FBC913}" type="pres">
      <dgm:prSet presAssocID="{EB5473DB-3AC4-483F-9480-C58AA7E9060F}" presName="textRect" presStyleLbl="revTx" presStyleIdx="0" presStyleCnt="2">
        <dgm:presLayoutVars>
          <dgm:chMax val="1"/>
          <dgm:chPref val="1"/>
        </dgm:presLayoutVars>
      </dgm:prSet>
      <dgm:spPr/>
    </dgm:pt>
    <dgm:pt modelId="{6751D5A6-D05E-4CB9-8EA8-00B39F1D3C1B}" type="pres">
      <dgm:prSet presAssocID="{37C68472-F38C-4EF7-AA00-271A3C36B2C9}" presName="sibTrans" presStyleLbl="sibTrans2D1" presStyleIdx="0" presStyleCnt="0"/>
      <dgm:spPr/>
    </dgm:pt>
    <dgm:pt modelId="{7DF62CEB-901A-4453-A9A1-7D4CB9AAD53A}" type="pres">
      <dgm:prSet presAssocID="{C48F7DF1-80A4-4A82-AD09-B68E9C21FA92}" presName="compNode" presStyleCnt="0"/>
      <dgm:spPr/>
    </dgm:pt>
    <dgm:pt modelId="{941BC764-574C-4955-8BF1-35216D789821}" type="pres">
      <dgm:prSet presAssocID="{C48F7DF1-80A4-4A82-AD09-B68E9C21FA92}" presName="iconBgRect" presStyleLbl="bgShp" presStyleIdx="1" presStyleCnt="2"/>
      <dgm:spPr/>
    </dgm:pt>
    <dgm:pt modelId="{73CF557A-D116-40DC-B371-AFA0438A91F1}" type="pres">
      <dgm:prSet presAssocID="{C48F7DF1-80A4-4A82-AD09-B68E9C21FA9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io-Hazard"/>
        </a:ext>
      </dgm:extLst>
    </dgm:pt>
    <dgm:pt modelId="{668FF579-8F40-4902-A42C-A8E806852616}" type="pres">
      <dgm:prSet presAssocID="{C48F7DF1-80A4-4A82-AD09-B68E9C21FA92}" presName="spaceRect" presStyleCnt="0"/>
      <dgm:spPr/>
    </dgm:pt>
    <dgm:pt modelId="{CCFB5283-AEE3-47F8-870F-EF4DB6EBE271}" type="pres">
      <dgm:prSet presAssocID="{C48F7DF1-80A4-4A82-AD09-B68E9C21FA92}" presName="textRect" presStyleLbl="revTx" presStyleIdx="1" presStyleCnt="2">
        <dgm:presLayoutVars>
          <dgm:chMax val="1"/>
          <dgm:chPref val="1"/>
        </dgm:presLayoutVars>
      </dgm:prSet>
      <dgm:spPr/>
    </dgm:pt>
  </dgm:ptLst>
  <dgm:cxnLst>
    <dgm:cxn modelId="{A1060578-7310-4D3C-A154-6EE44B2B0BBD}" type="presOf" srcId="{C07608AD-F217-41F5-84A6-E3EF75F653CB}" destId="{0EAF71A3-49BC-40EC-A2E3-F2285FA9949B}" srcOrd="0" destOrd="0" presId="urn:microsoft.com/office/officeart/2018/2/layout/IconCircleList"/>
    <dgm:cxn modelId="{5685FA84-311A-4DD3-8FF4-6F8D25586024}" type="presOf" srcId="{37C68472-F38C-4EF7-AA00-271A3C36B2C9}" destId="{6751D5A6-D05E-4CB9-8EA8-00B39F1D3C1B}" srcOrd="0" destOrd="0" presId="urn:microsoft.com/office/officeart/2018/2/layout/IconCircleList"/>
    <dgm:cxn modelId="{E9F7688B-8989-460E-890B-BD2896C0E588}" type="presOf" srcId="{C48F7DF1-80A4-4A82-AD09-B68E9C21FA92}" destId="{CCFB5283-AEE3-47F8-870F-EF4DB6EBE271}" srcOrd="0" destOrd="0" presId="urn:microsoft.com/office/officeart/2018/2/layout/IconCircleList"/>
    <dgm:cxn modelId="{E68D3BAE-CF3D-4DB3-BD39-FF87CFFFC006}" type="presOf" srcId="{EB5473DB-3AC4-483F-9480-C58AA7E9060F}" destId="{31F746A2-B9FD-44CB-9F3E-45BAB8FBC913}" srcOrd="0" destOrd="0" presId="urn:microsoft.com/office/officeart/2018/2/layout/IconCircleList"/>
    <dgm:cxn modelId="{25C569B4-E832-4FC8-A22C-32AB67597004}" srcId="{C07608AD-F217-41F5-84A6-E3EF75F653CB}" destId="{C48F7DF1-80A4-4A82-AD09-B68E9C21FA92}" srcOrd="1" destOrd="0" parTransId="{44E13F5A-0FB6-43B0-A3A6-BB3346CCCF38}" sibTransId="{2691F70B-7FE2-49A2-BB98-4AEA16E4F629}"/>
    <dgm:cxn modelId="{C9DC26FF-C752-4978-9CCB-B72FE6DEF612}" srcId="{C07608AD-F217-41F5-84A6-E3EF75F653CB}" destId="{EB5473DB-3AC4-483F-9480-C58AA7E9060F}" srcOrd="0" destOrd="0" parTransId="{2EC8A5C5-347C-4812-B177-11C987E7BA43}" sibTransId="{37C68472-F38C-4EF7-AA00-271A3C36B2C9}"/>
    <dgm:cxn modelId="{51AD6CE3-22E9-4E66-945C-8B75F7946692}" type="presParOf" srcId="{0EAF71A3-49BC-40EC-A2E3-F2285FA9949B}" destId="{F4315240-0C56-4971-AC79-F132EA649360}" srcOrd="0" destOrd="0" presId="urn:microsoft.com/office/officeart/2018/2/layout/IconCircleList"/>
    <dgm:cxn modelId="{AF573614-6194-4622-8334-CE1F6EF5C9F2}" type="presParOf" srcId="{F4315240-0C56-4971-AC79-F132EA649360}" destId="{1ADC05B8-F46C-43A6-BF67-43F697A92F2A}" srcOrd="0" destOrd="0" presId="urn:microsoft.com/office/officeart/2018/2/layout/IconCircleList"/>
    <dgm:cxn modelId="{99235316-257A-412F-BA00-B5B3ADC87681}" type="presParOf" srcId="{1ADC05B8-F46C-43A6-BF67-43F697A92F2A}" destId="{59C1DFBD-F8B7-48F6-A538-9BEC7F07C6A1}" srcOrd="0" destOrd="0" presId="urn:microsoft.com/office/officeart/2018/2/layout/IconCircleList"/>
    <dgm:cxn modelId="{A59729EC-0020-4DD0-9247-3A17C81EC3A1}" type="presParOf" srcId="{1ADC05B8-F46C-43A6-BF67-43F697A92F2A}" destId="{E5DD590D-CF48-432A-A617-6178B30B438B}" srcOrd="1" destOrd="0" presId="urn:microsoft.com/office/officeart/2018/2/layout/IconCircleList"/>
    <dgm:cxn modelId="{A4608164-3D99-4E3A-9865-56064E78209F}" type="presParOf" srcId="{1ADC05B8-F46C-43A6-BF67-43F697A92F2A}" destId="{1F7EC3AB-2FC3-4199-B523-213CC8208881}" srcOrd="2" destOrd="0" presId="urn:microsoft.com/office/officeart/2018/2/layout/IconCircleList"/>
    <dgm:cxn modelId="{BD034AAC-2F9B-47AA-ACDF-1C7161006C6F}" type="presParOf" srcId="{1ADC05B8-F46C-43A6-BF67-43F697A92F2A}" destId="{31F746A2-B9FD-44CB-9F3E-45BAB8FBC913}" srcOrd="3" destOrd="0" presId="urn:microsoft.com/office/officeart/2018/2/layout/IconCircleList"/>
    <dgm:cxn modelId="{63839810-1CB1-4D93-AA7A-559F0DA8A300}" type="presParOf" srcId="{F4315240-0C56-4971-AC79-F132EA649360}" destId="{6751D5A6-D05E-4CB9-8EA8-00B39F1D3C1B}" srcOrd="1" destOrd="0" presId="urn:microsoft.com/office/officeart/2018/2/layout/IconCircleList"/>
    <dgm:cxn modelId="{02CA5752-3AC1-467E-9A7C-805F711C21D2}" type="presParOf" srcId="{F4315240-0C56-4971-AC79-F132EA649360}" destId="{7DF62CEB-901A-4453-A9A1-7D4CB9AAD53A}" srcOrd="2" destOrd="0" presId="urn:microsoft.com/office/officeart/2018/2/layout/IconCircleList"/>
    <dgm:cxn modelId="{7ED72E1B-2003-4145-950F-B4206C442013}" type="presParOf" srcId="{7DF62CEB-901A-4453-A9A1-7D4CB9AAD53A}" destId="{941BC764-574C-4955-8BF1-35216D789821}" srcOrd="0" destOrd="0" presId="urn:microsoft.com/office/officeart/2018/2/layout/IconCircleList"/>
    <dgm:cxn modelId="{81ABBFD8-D62F-4D4B-BA8C-C106EF222C9D}" type="presParOf" srcId="{7DF62CEB-901A-4453-A9A1-7D4CB9AAD53A}" destId="{73CF557A-D116-40DC-B371-AFA0438A91F1}" srcOrd="1" destOrd="0" presId="urn:microsoft.com/office/officeart/2018/2/layout/IconCircleList"/>
    <dgm:cxn modelId="{0C8C3683-A090-4883-89DA-983EC31D47A9}" type="presParOf" srcId="{7DF62CEB-901A-4453-A9A1-7D4CB9AAD53A}" destId="{668FF579-8F40-4902-A42C-A8E806852616}" srcOrd="2" destOrd="0" presId="urn:microsoft.com/office/officeart/2018/2/layout/IconCircleList"/>
    <dgm:cxn modelId="{01DAE5F4-2297-433A-87A6-98DB7BA6B3D8}" type="presParOf" srcId="{7DF62CEB-901A-4453-A9A1-7D4CB9AAD53A}" destId="{CCFB5283-AEE3-47F8-870F-EF4DB6EBE271}"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9F6FA9-5907-4AB1-9AD8-8D5FE3E3E58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BAE7DDB-0D86-4296-970D-E5AD6749579A}">
      <dgm:prSet/>
      <dgm:spPr/>
      <dgm:t>
        <a:bodyPr/>
        <a:lstStyle/>
        <a:p>
          <a:r>
            <a:rPr lang="en-US"/>
            <a:t>Digestion of contaminated bee bread and honey can lead to contaminated secretions of wax and royal jelly.</a:t>
          </a:r>
        </a:p>
      </dgm:t>
    </dgm:pt>
    <dgm:pt modelId="{2DF18572-DA78-4BD3-BA8E-D75505C0F575}" type="parTrans" cxnId="{55B03786-22E1-4009-969B-69999F16604A}">
      <dgm:prSet/>
      <dgm:spPr/>
      <dgm:t>
        <a:bodyPr/>
        <a:lstStyle/>
        <a:p>
          <a:endParaRPr lang="en-US"/>
        </a:p>
      </dgm:t>
    </dgm:pt>
    <dgm:pt modelId="{94F326A1-C4E4-4430-B485-149452A39497}" type="sibTrans" cxnId="{55B03786-22E1-4009-969B-69999F16604A}">
      <dgm:prSet/>
      <dgm:spPr/>
      <dgm:t>
        <a:bodyPr/>
        <a:lstStyle/>
        <a:p>
          <a:endParaRPr lang="en-US"/>
        </a:p>
      </dgm:t>
    </dgm:pt>
    <dgm:pt modelId="{3ED440E0-A91B-407A-AA21-058BC5916953}">
      <dgm:prSet/>
      <dgm:spPr/>
      <dgm:t>
        <a:bodyPr/>
        <a:lstStyle/>
        <a:p>
          <a:r>
            <a:rPr lang="en-US"/>
            <a:t>Wax slows the degradation of some compounds, potentially increasing the exposure of bees to pesticides.</a:t>
          </a:r>
        </a:p>
      </dgm:t>
    </dgm:pt>
    <dgm:pt modelId="{CB53840D-599D-4A27-A5C3-CBAEB72ACAD5}" type="parTrans" cxnId="{0A9600F4-E978-439C-A182-B90A1A74A0BD}">
      <dgm:prSet/>
      <dgm:spPr/>
      <dgm:t>
        <a:bodyPr/>
        <a:lstStyle/>
        <a:p>
          <a:endParaRPr lang="en-US"/>
        </a:p>
      </dgm:t>
    </dgm:pt>
    <dgm:pt modelId="{792BD0E5-CBB6-4C65-AFEB-9476D9788F5D}" type="sibTrans" cxnId="{0A9600F4-E978-439C-A182-B90A1A74A0BD}">
      <dgm:prSet/>
      <dgm:spPr/>
      <dgm:t>
        <a:bodyPr/>
        <a:lstStyle/>
        <a:p>
          <a:endParaRPr lang="en-US"/>
        </a:p>
      </dgm:t>
    </dgm:pt>
    <dgm:pt modelId="{BA015FB8-224C-4411-8959-8D843F0FB785}" type="pres">
      <dgm:prSet presAssocID="{F09F6FA9-5907-4AB1-9AD8-8D5FE3E3E580}" presName="linear" presStyleCnt="0">
        <dgm:presLayoutVars>
          <dgm:animLvl val="lvl"/>
          <dgm:resizeHandles val="exact"/>
        </dgm:presLayoutVars>
      </dgm:prSet>
      <dgm:spPr/>
    </dgm:pt>
    <dgm:pt modelId="{6277EA61-E7ED-446E-9CEE-144440E826DF}" type="pres">
      <dgm:prSet presAssocID="{FBAE7DDB-0D86-4296-970D-E5AD6749579A}" presName="parentText" presStyleLbl="node1" presStyleIdx="0" presStyleCnt="2">
        <dgm:presLayoutVars>
          <dgm:chMax val="0"/>
          <dgm:bulletEnabled val="1"/>
        </dgm:presLayoutVars>
      </dgm:prSet>
      <dgm:spPr/>
    </dgm:pt>
    <dgm:pt modelId="{99431B21-2EA6-468B-9148-8C3F605C746B}" type="pres">
      <dgm:prSet presAssocID="{94F326A1-C4E4-4430-B485-149452A39497}" presName="spacer" presStyleCnt="0"/>
      <dgm:spPr/>
    </dgm:pt>
    <dgm:pt modelId="{6522DF0A-36D7-4D91-8C85-5672D5CC05BB}" type="pres">
      <dgm:prSet presAssocID="{3ED440E0-A91B-407A-AA21-058BC5916953}" presName="parentText" presStyleLbl="node1" presStyleIdx="1" presStyleCnt="2">
        <dgm:presLayoutVars>
          <dgm:chMax val="0"/>
          <dgm:bulletEnabled val="1"/>
        </dgm:presLayoutVars>
      </dgm:prSet>
      <dgm:spPr/>
    </dgm:pt>
  </dgm:ptLst>
  <dgm:cxnLst>
    <dgm:cxn modelId="{55B03786-22E1-4009-969B-69999F16604A}" srcId="{F09F6FA9-5907-4AB1-9AD8-8D5FE3E3E580}" destId="{FBAE7DDB-0D86-4296-970D-E5AD6749579A}" srcOrd="0" destOrd="0" parTransId="{2DF18572-DA78-4BD3-BA8E-D75505C0F575}" sibTransId="{94F326A1-C4E4-4430-B485-149452A39497}"/>
    <dgm:cxn modelId="{96A75487-BB32-4E1C-8D67-FD04E27D5022}" type="presOf" srcId="{3ED440E0-A91B-407A-AA21-058BC5916953}" destId="{6522DF0A-36D7-4D91-8C85-5672D5CC05BB}" srcOrd="0" destOrd="0" presId="urn:microsoft.com/office/officeart/2005/8/layout/vList2"/>
    <dgm:cxn modelId="{6152FBD1-B8A8-4D2B-BF06-E4390F0943DD}" type="presOf" srcId="{F09F6FA9-5907-4AB1-9AD8-8D5FE3E3E580}" destId="{BA015FB8-224C-4411-8959-8D843F0FB785}" srcOrd="0" destOrd="0" presId="urn:microsoft.com/office/officeart/2005/8/layout/vList2"/>
    <dgm:cxn modelId="{61A689D6-DED7-409A-B549-EF89A489AEA1}" type="presOf" srcId="{FBAE7DDB-0D86-4296-970D-E5AD6749579A}" destId="{6277EA61-E7ED-446E-9CEE-144440E826DF}" srcOrd="0" destOrd="0" presId="urn:microsoft.com/office/officeart/2005/8/layout/vList2"/>
    <dgm:cxn modelId="{0A9600F4-E978-439C-A182-B90A1A74A0BD}" srcId="{F09F6FA9-5907-4AB1-9AD8-8D5FE3E3E580}" destId="{3ED440E0-A91B-407A-AA21-058BC5916953}" srcOrd="1" destOrd="0" parTransId="{CB53840D-599D-4A27-A5C3-CBAEB72ACAD5}" sibTransId="{792BD0E5-CBB6-4C65-AFEB-9476D9788F5D}"/>
    <dgm:cxn modelId="{4CF436BA-BFB1-4D2E-9AAD-F5C5AE9449EB}" type="presParOf" srcId="{BA015FB8-224C-4411-8959-8D843F0FB785}" destId="{6277EA61-E7ED-446E-9CEE-144440E826DF}" srcOrd="0" destOrd="0" presId="urn:microsoft.com/office/officeart/2005/8/layout/vList2"/>
    <dgm:cxn modelId="{FDFF8166-D7E7-4A62-902B-997BC8B44FC3}" type="presParOf" srcId="{BA015FB8-224C-4411-8959-8D843F0FB785}" destId="{99431B21-2EA6-468B-9148-8C3F605C746B}" srcOrd="1" destOrd="0" presId="urn:microsoft.com/office/officeart/2005/8/layout/vList2"/>
    <dgm:cxn modelId="{DEE182B2-18A7-4708-855D-79EF24A8C553}" type="presParOf" srcId="{BA015FB8-224C-4411-8959-8D843F0FB785}" destId="{6522DF0A-36D7-4D91-8C85-5672D5CC05BB}"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2C39B-6647-4420-8CBF-87A1CB79067A}">
      <dsp:nvSpPr>
        <dsp:cNvPr id="0" name=""/>
        <dsp:cNvSpPr/>
      </dsp:nvSpPr>
      <dsp:spPr>
        <a:xfrm>
          <a:off x="326605" y="893196"/>
          <a:ext cx="1016507" cy="101650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EFD895-283E-4B19-93FC-B491AD5F1455}">
      <dsp:nvSpPr>
        <dsp:cNvPr id="0" name=""/>
        <dsp:cNvSpPr/>
      </dsp:nvSpPr>
      <dsp:spPr>
        <a:xfrm>
          <a:off x="543237" y="1109829"/>
          <a:ext cx="583242" cy="583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450F82F-5A6C-4F49-AF08-43DA697CAF11}">
      <dsp:nvSpPr>
        <dsp:cNvPr id="0" name=""/>
        <dsp:cNvSpPr/>
      </dsp:nvSpPr>
      <dsp:spPr>
        <a:xfrm>
          <a:off x="1655"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Major Nectar Plants</a:t>
          </a:r>
        </a:p>
      </dsp:txBody>
      <dsp:txXfrm>
        <a:off x="1655" y="2226321"/>
        <a:ext cx="1666406" cy="666562"/>
      </dsp:txXfrm>
    </dsp:sp>
    <dsp:sp modelId="{BD150F04-72D2-439F-AF2E-AE7DBA0D592B}">
      <dsp:nvSpPr>
        <dsp:cNvPr id="0" name=""/>
        <dsp:cNvSpPr/>
      </dsp:nvSpPr>
      <dsp:spPr>
        <a:xfrm>
          <a:off x="2284632" y="893196"/>
          <a:ext cx="1016507" cy="101650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762A80-300E-4BE0-8146-97CB44DA5744}">
      <dsp:nvSpPr>
        <dsp:cNvPr id="0" name=""/>
        <dsp:cNvSpPr/>
      </dsp:nvSpPr>
      <dsp:spPr>
        <a:xfrm>
          <a:off x="2501265" y="1109829"/>
          <a:ext cx="583242" cy="583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F9E5AD5-49C1-44FA-88DB-53EFC99788C6}">
      <dsp:nvSpPr>
        <dsp:cNvPr id="0" name=""/>
        <dsp:cNvSpPr/>
      </dsp:nvSpPr>
      <dsp:spPr>
        <a:xfrm>
          <a:off x="1959683"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Minor Nectar Plants</a:t>
          </a:r>
        </a:p>
      </dsp:txBody>
      <dsp:txXfrm>
        <a:off x="1959683" y="2226321"/>
        <a:ext cx="1666406" cy="666562"/>
      </dsp:txXfrm>
    </dsp:sp>
    <dsp:sp modelId="{91DAADD2-361E-4A85-AA27-2770245570A9}">
      <dsp:nvSpPr>
        <dsp:cNvPr id="0" name=""/>
        <dsp:cNvSpPr/>
      </dsp:nvSpPr>
      <dsp:spPr>
        <a:xfrm>
          <a:off x="4242659" y="893196"/>
          <a:ext cx="1016507" cy="101650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5002A8-C7D0-4EDA-B8E8-C8734A4D1871}">
      <dsp:nvSpPr>
        <dsp:cNvPr id="0" name=""/>
        <dsp:cNvSpPr/>
      </dsp:nvSpPr>
      <dsp:spPr>
        <a:xfrm>
          <a:off x="4459292" y="1109829"/>
          <a:ext cx="583242" cy="5832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65B8E6-7500-4756-AADA-47C8B75146B7}">
      <dsp:nvSpPr>
        <dsp:cNvPr id="0" name=""/>
        <dsp:cNvSpPr/>
      </dsp:nvSpPr>
      <dsp:spPr>
        <a:xfrm>
          <a:off x="3917710"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Plants to Avoid</a:t>
          </a:r>
        </a:p>
      </dsp:txBody>
      <dsp:txXfrm>
        <a:off x="3917710" y="2226321"/>
        <a:ext cx="1666406" cy="666562"/>
      </dsp:txXfrm>
    </dsp:sp>
    <dsp:sp modelId="{B31566E4-E9F6-4FEC-9174-91CA9A45E752}">
      <dsp:nvSpPr>
        <dsp:cNvPr id="0" name=""/>
        <dsp:cNvSpPr/>
      </dsp:nvSpPr>
      <dsp:spPr>
        <a:xfrm>
          <a:off x="6200687" y="893196"/>
          <a:ext cx="1016507" cy="1016507"/>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EDD75-1840-4FDA-A90A-4F0FB093D7E8}">
      <dsp:nvSpPr>
        <dsp:cNvPr id="0" name=""/>
        <dsp:cNvSpPr/>
      </dsp:nvSpPr>
      <dsp:spPr>
        <a:xfrm>
          <a:off x="6417319" y="1109829"/>
          <a:ext cx="583242" cy="58324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CE0737-85F1-44A3-9B1E-CDFDB8023A4D}">
      <dsp:nvSpPr>
        <dsp:cNvPr id="0" name=""/>
        <dsp:cNvSpPr/>
      </dsp:nvSpPr>
      <dsp:spPr>
        <a:xfrm>
          <a:off x="5875737" y="2226321"/>
          <a:ext cx="1666406" cy="666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90000"/>
            </a:lnSpc>
            <a:spcBef>
              <a:spcPct val="0"/>
            </a:spcBef>
            <a:spcAft>
              <a:spcPct val="35000"/>
            </a:spcAft>
            <a:buNone/>
            <a:defRPr cap="all"/>
          </a:pPr>
          <a:r>
            <a:rPr lang="en-US" sz="2000" kern="1200"/>
            <a:t>Pesticide Safety</a:t>
          </a:r>
        </a:p>
      </dsp:txBody>
      <dsp:txXfrm>
        <a:off x="5875737" y="2226321"/>
        <a:ext cx="1666406" cy="666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1DFBD-F8B7-48F6-A538-9BEC7F07C6A1}">
      <dsp:nvSpPr>
        <dsp:cNvPr id="0" name=""/>
        <dsp:cNvSpPr/>
      </dsp:nvSpPr>
      <dsp:spPr>
        <a:xfrm>
          <a:off x="194903" y="899475"/>
          <a:ext cx="1020448" cy="10204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DD590D-CF48-432A-A617-6178B30B438B}">
      <dsp:nvSpPr>
        <dsp:cNvPr id="0" name=""/>
        <dsp:cNvSpPr/>
      </dsp:nvSpPr>
      <dsp:spPr>
        <a:xfrm>
          <a:off x="409197" y="1113769"/>
          <a:ext cx="591860" cy="5918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F746A2-B9FD-44CB-9F3E-45BAB8FBC913}">
      <dsp:nvSpPr>
        <dsp:cNvPr id="0" name=""/>
        <dsp:cNvSpPr/>
      </dsp:nvSpPr>
      <dsp:spPr>
        <a:xfrm>
          <a:off x="1434019" y="899475"/>
          <a:ext cx="2405343" cy="1020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t>Potential exposure of bees to pesticides can vary greatly depending on the type of pesticide, formulation, application method, label restrictions, and other factors.</a:t>
          </a:r>
        </a:p>
      </dsp:txBody>
      <dsp:txXfrm>
        <a:off x="1434019" y="899475"/>
        <a:ext cx="2405343" cy="1020448"/>
      </dsp:txXfrm>
    </dsp:sp>
    <dsp:sp modelId="{941BC764-574C-4955-8BF1-35216D789821}">
      <dsp:nvSpPr>
        <dsp:cNvPr id="0" name=""/>
        <dsp:cNvSpPr/>
      </dsp:nvSpPr>
      <dsp:spPr>
        <a:xfrm>
          <a:off x="4258475" y="899475"/>
          <a:ext cx="1020448" cy="102044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CF557A-D116-40DC-B371-AFA0438A91F1}">
      <dsp:nvSpPr>
        <dsp:cNvPr id="0" name=""/>
        <dsp:cNvSpPr/>
      </dsp:nvSpPr>
      <dsp:spPr>
        <a:xfrm>
          <a:off x="4472769" y="1113769"/>
          <a:ext cx="591860" cy="5918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FB5283-AEE3-47F8-870F-EF4DB6EBE271}">
      <dsp:nvSpPr>
        <dsp:cNvPr id="0" name=""/>
        <dsp:cNvSpPr/>
      </dsp:nvSpPr>
      <dsp:spPr>
        <a:xfrm>
          <a:off x="5497591" y="899475"/>
          <a:ext cx="2405343" cy="1020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77850">
            <a:lnSpc>
              <a:spcPct val="100000"/>
            </a:lnSpc>
            <a:spcBef>
              <a:spcPct val="0"/>
            </a:spcBef>
            <a:spcAft>
              <a:spcPct val="35000"/>
            </a:spcAft>
            <a:buNone/>
          </a:pPr>
          <a:r>
            <a:rPr lang="en-US" sz="1300" kern="1200"/>
            <a:t>The goal in using a pesticide is to achieve maximum benefit (success) with minimum negative impact. </a:t>
          </a:r>
        </a:p>
      </dsp:txBody>
      <dsp:txXfrm>
        <a:off x="5497591" y="899475"/>
        <a:ext cx="2405343" cy="10204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77EA61-E7ED-446E-9CEE-144440E826DF}">
      <dsp:nvSpPr>
        <dsp:cNvPr id="0" name=""/>
        <dsp:cNvSpPr/>
      </dsp:nvSpPr>
      <dsp:spPr>
        <a:xfrm>
          <a:off x="0" y="60209"/>
          <a:ext cx="5334000" cy="2069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Digestion of contaminated bee bread and honey can lead to contaminated secretions of wax and royal jelly.</a:t>
          </a:r>
        </a:p>
      </dsp:txBody>
      <dsp:txXfrm>
        <a:off x="101036" y="161245"/>
        <a:ext cx="5131928" cy="1867658"/>
      </dsp:txXfrm>
    </dsp:sp>
    <dsp:sp modelId="{6522DF0A-36D7-4D91-8C85-5672D5CC05BB}">
      <dsp:nvSpPr>
        <dsp:cNvPr id="0" name=""/>
        <dsp:cNvSpPr/>
      </dsp:nvSpPr>
      <dsp:spPr>
        <a:xfrm>
          <a:off x="0" y="2213460"/>
          <a:ext cx="5334000" cy="206973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Wax slows the degradation of some compounds, potentially increasing the exposure of bees to pesticides.</a:t>
          </a:r>
        </a:p>
      </dsp:txBody>
      <dsp:txXfrm>
        <a:off x="101036" y="2314496"/>
        <a:ext cx="5131928" cy="1867658"/>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D58A7FF-3544-4A02-9F67-FF8034F92E2B}"/>
              </a:ext>
            </a:extLst>
          </p:cNvPr>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8915" name="Rectangle 3">
            <a:extLst>
              <a:ext uri="{FF2B5EF4-FFF2-40B4-BE49-F238E27FC236}">
                <a16:creationId xmlns:a16="http://schemas.microsoft.com/office/drawing/2014/main" id="{22303E3E-89C8-4454-B28A-C86659ADE96F}"/>
              </a:ext>
            </a:extLst>
          </p:cNvPr>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38916" name="Rectangle 4">
            <a:extLst>
              <a:ext uri="{FF2B5EF4-FFF2-40B4-BE49-F238E27FC236}">
                <a16:creationId xmlns:a16="http://schemas.microsoft.com/office/drawing/2014/main" id="{568C909D-7A83-43B5-88CC-4BAE02119A14}"/>
              </a:ext>
            </a:extLst>
          </p:cNvPr>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38917" name="Rectangle 5">
            <a:extLst>
              <a:ext uri="{FF2B5EF4-FFF2-40B4-BE49-F238E27FC236}">
                <a16:creationId xmlns:a16="http://schemas.microsoft.com/office/drawing/2014/main" id="{202EE597-1443-499D-83DF-57DE29008B9E}"/>
              </a:ext>
            </a:extLst>
          </p:cNvPr>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120E01D3-E680-49B9-A6BB-E9CD8E7F044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F7414E-A838-4E5F-BA55-36480064F74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2CD053C3-4FE8-4652-AF4E-C6C19BEFD04A}"/>
              </a:ext>
            </a:extLst>
          </p:cNvPr>
          <p:cNvSpPr>
            <a:spLocks noGrp="1"/>
          </p:cNvSpPr>
          <p:nvPr>
            <p:ph type="dt" idx="1"/>
          </p:nvPr>
        </p:nvSpPr>
        <p:spPr>
          <a:xfrm>
            <a:off x="3970338" y="0"/>
            <a:ext cx="3038475" cy="466725"/>
          </a:xfrm>
          <a:prstGeom prst="rect">
            <a:avLst/>
          </a:prstGeom>
        </p:spPr>
        <p:txBody>
          <a:bodyPr vert="horz" lIns="91440" tIns="45720" rIns="91440" bIns="45720" rtlCol="0"/>
          <a:lstStyle>
            <a:lvl1pPr algn="r" eaLnBrk="1" hangingPunct="1">
              <a:defRPr sz="1200"/>
            </a:lvl1pPr>
          </a:lstStyle>
          <a:p>
            <a:pPr>
              <a:defRPr/>
            </a:pPr>
            <a:fld id="{7BA1904E-15A7-4BE7-90A3-4FA6CB480457}" type="datetimeFigureOut">
              <a:rPr lang="en-US"/>
              <a:pPr>
                <a:defRPr/>
              </a:pPr>
              <a:t>2/17/2022</a:t>
            </a:fld>
            <a:endParaRPr lang="en-US"/>
          </a:p>
        </p:txBody>
      </p:sp>
      <p:sp>
        <p:nvSpPr>
          <p:cNvPr id="4" name="Slide Image Placeholder 3">
            <a:extLst>
              <a:ext uri="{FF2B5EF4-FFF2-40B4-BE49-F238E27FC236}">
                <a16:creationId xmlns:a16="http://schemas.microsoft.com/office/drawing/2014/main" id="{2520CE3C-E694-4C48-888D-90988AB3D131}"/>
              </a:ext>
            </a:extLst>
          </p:cNvPr>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7056BBC-A4F3-4820-B158-ABF680D3BCE3}"/>
              </a:ext>
            </a:extLst>
          </p:cNvPr>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03DD2C7-8C48-4EF0-BE07-ADA94EFAF764}"/>
              </a:ext>
            </a:extLst>
          </p:cNvPr>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4A737092-7077-4967-B264-6681809833B2}"/>
              </a:ext>
            </a:extLst>
          </p:cNvPr>
          <p:cNvSpPr>
            <a:spLocks noGrp="1"/>
          </p:cNvSpPr>
          <p:nvPr>
            <p:ph type="sldNum" sz="quarter" idx="5"/>
          </p:nvPr>
        </p:nvSpPr>
        <p:spPr>
          <a:xfrm>
            <a:off x="3970338" y="8829675"/>
            <a:ext cx="3038475" cy="4667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7DB53E3-0A65-499D-925E-24C9DBE60A8C}"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357ABA34-644D-44AA-882E-3E4C290615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D1937B5-83C9-4ED3-9BF8-D5A51B9DEC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3316" name="Slide Number Placeholder 3">
            <a:extLst>
              <a:ext uri="{FF2B5EF4-FFF2-40B4-BE49-F238E27FC236}">
                <a16:creationId xmlns:a16="http://schemas.microsoft.com/office/drawing/2014/main" id="{84CB943A-E883-444F-A606-07804E7C69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C04F30-6DDD-4544-9B55-DB1EF445B1D2}"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E3D2BBB-3DCA-4740-9786-8A93153F7B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0F3AADA-07C6-43D9-9B0A-70A4712884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Gallberry honey is sourced from a small evergreen holly bush (also known as inkberry) that grows along the South Atlantic and Gulf Coast and produces a unique honey that is popular throughout the piney woods and swamps of southeast Florida.</a:t>
            </a:r>
          </a:p>
          <a:p>
            <a:pPr eaLnBrk="1" hangingPunct="1">
              <a:spcBef>
                <a:spcPct val="0"/>
              </a:spcBef>
            </a:pPr>
            <a:r>
              <a:rPr lang="en-US" altLang="en-US"/>
              <a:t>It is desirable for the rich, elegant taste and is prized for its honeycomb. Its flavor is thick and aromatic, a perfect table honey, and also recommended for baking. Gallberry honey is known for its lack of granulation.</a:t>
            </a:r>
          </a:p>
          <a:p>
            <a:pPr eaLnBrk="1" hangingPunct="1">
              <a:spcBef>
                <a:spcPct val="0"/>
              </a:spcBef>
            </a:pPr>
            <a:r>
              <a:rPr lang="en-US" altLang="en-US"/>
              <a:t>Gallberry honey is high in pollen and enzymes and therefore slow to crystallize. According to Florida beekeeper and National Honey Board member Doug McGinnis, this variety is a favored blending honey in Europe because it blends with other varietals and punches up the amount of diastase enzymes in the blend, preventing the honey from crystallizing even in cool temperatures. Gallberry is one of the highest honeys for diastase enzymes.</a:t>
            </a:r>
          </a:p>
          <a:p>
            <a:pPr eaLnBrk="1" hangingPunct="1">
              <a:spcBef>
                <a:spcPct val="0"/>
              </a:spcBef>
            </a:pPr>
            <a:r>
              <a:rPr lang="en-US" altLang="en-US"/>
              <a:t>For a very short window of time every spring, from late April to early June, the bush blossoms with white flowers that drip nectar, providing beekeepers’ with their only opportunity to make the amber colored honey. Ideal production, according to beekeepers, occurs when the gallberry bush has “feet in water, head in sunshine.” As with any pure, single varietal honey, producing Gallberry honey takes the patience of an experienced artisan beekeeper because the bees must not be allowed to harvest nectar from any other flowering plant.</a:t>
            </a:r>
          </a:p>
          <a:p>
            <a:pPr eaLnBrk="1" hangingPunct="1">
              <a:spcBef>
                <a:spcPct val="0"/>
              </a:spcBef>
            </a:pPr>
            <a:r>
              <a:rPr lang="en-US" altLang="en-US"/>
              <a:t>Unfortunately, this time-honored, local tradition is threatened by habitat loss to development throughout the area. Today, the untamed forests of the southeast where the plant is ubiquitous are rapidly being developed. Without this environment, the beekeepers of Southern Georgia and Northern Florida cannot continue to produce Gallberry honey. Doug McGinnis notes, that due “to destruction of wetlands, it’s harder to find areas that produce lots of gallberry honey. When I was young, the ‘galberry woods’ were most abundant just north of here, from Bunnell, Florida to Palatka, Florida. Today that area is encompassed by the Palm Coast development. So, sustainable? Only as long as we preserve some of the wild lands left in Florida and Southern Georgia.”</a:t>
            </a:r>
          </a:p>
          <a:p>
            <a:pPr eaLnBrk="1" hangingPunct="1">
              <a:spcBef>
                <a:spcPct val="0"/>
              </a:spcBef>
            </a:pPr>
            <a:r>
              <a:rPr lang="en-US" altLang="en-US"/>
              <a:t>Single variety honeys and their bee colonies have yet to be affected by colony collapse disorder. Still, this increasingly widespread and mysterious disease is a danger and could put small, artisan and single-variety beekeepers out of business or cause them to turn to less sustainable, market-driven practices.</a:t>
            </a:r>
          </a:p>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57870A77-A1F8-4E79-9A3D-67FB6A7E3A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77EA8C-01D7-43C0-AEB6-E44B0D1AC80D}" type="slidenum">
              <a:rPr lang="en-US" altLang="en-US"/>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6C6571AD-259C-459E-903B-05BF5A2568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5E93EBA0-1589-4A95-BA2B-61D66BAEA9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8132" name="Slide Number Placeholder 3">
            <a:extLst>
              <a:ext uri="{FF2B5EF4-FFF2-40B4-BE49-F238E27FC236}">
                <a16:creationId xmlns:a16="http://schemas.microsoft.com/office/drawing/2014/main" id="{DAD791AD-4441-48B4-BFE9-1222A746BB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AE3E8CD-1570-44B9-8805-7B709A44811C}" type="slidenum">
              <a:rPr lang="en-US" altLang="en-US"/>
              <a:pPr/>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754EA6FC-F5A2-4F98-BA30-E354B07849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E5217204-BA38-45DB-B378-FA404320D7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Occurs statewide in hammocks, flatwoods, scrub, sand dunes, and in the landscape</a:t>
            </a:r>
          </a:p>
          <a:p>
            <a:pPr eaLnBrk="1" hangingPunct="1">
              <a:spcBef>
                <a:spcPct val="0"/>
              </a:spcBef>
            </a:pPr>
            <a:endParaRPr lang="en-US" altLang="en-US"/>
          </a:p>
        </p:txBody>
      </p:sp>
      <p:sp>
        <p:nvSpPr>
          <p:cNvPr id="52228" name="Slide Number Placeholder 3">
            <a:extLst>
              <a:ext uri="{FF2B5EF4-FFF2-40B4-BE49-F238E27FC236}">
                <a16:creationId xmlns:a16="http://schemas.microsoft.com/office/drawing/2014/main" id="{452B3C32-4F33-43EB-BE28-CC4EE96BB3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9EDE446-2BE6-4BA3-A4EA-74C202FC6616}" type="slidenum">
              <a:rPr lang="en-US" altLang="en-US"/>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2B6061BE-8A9B-4AFA-8191-AEA2720ED0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54F2994F-6393-4A82-859A-2A50748526F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6324" name="Slide Number Placeholder 3">
            <a:extLst>
              <a:ext uri="{FF2B5EF4-FFF2-40B4-BE49-F238E27FC236}">
                <a16:creationId xmlns:a16="http://schemas.microsoft.com/office/drawing/2014/main" id="{0642D8EA-A7F8-4FFF-9154-7CF97B6349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65976A-91F1-41EC-8211-158C9FE6916F}" type="slidenum">
              <a:rPr lang="en-US" altLang="en-US"/>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6307ECE-8993-45FC-8570-7814AB013A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DE161736-3118-4AD5-BE8C-AD5E058A9B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2" name="Slide Number Placeholder 3">
            <a:extLst>
              <a:ext uri="{FF2B5EF4-FFF2-40B4-BE49-F238E27FC236}">
                <a16:creationId xmlns:a16="http://schemas.microsoft.com/office/drawing/2014/main" id="{FB59C160-562B-45C5-9A10-67224316E6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700038-9CDF-4DF6-870C-3472632BD7F6}" type="slidenum">
              <a:rPr lang="en-US" altLang="en-US"/>
              <a:pPr/>
              <a:t>15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4B08471D-8EC4-4A52-B13D-05D0CFD3CB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5F4A95D7-E223-4AE4-806F-0CFE0F4AB3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Most important food source for native bees</a:t>
            </a:r>
          </a:p>
          <a:p>
            <a:pPr eaLnBrk="1" hangingPunct="1">
              <a:spcBef>
                <a:spcPct val="0"/>
              </a:spcBef>
            </a:pPr>
            <a:r>
              <a:rPr lang="en-US" altLang="en-US"/>
              <a:t>Honey: reddish, thick, fragrant, smooth, mild flavor</a:t>
            </a:r>
          </a:p>
          <a:p>
            <a:pPr eaLnBrk="1" hangingPunct="1">
              <a:spcBef>
                <a:spcPct val="0"/>
              </a:spcBef>
            </a:pPr>
            <a:endParaRPr lang="en-US" altLang="en-US"/>
          </a:p>
        </p:txBody>
      </p:sp>
      <p:sp>
        <p:nvSpPr>
          <p:cNvPr id="60420" name="Slide Number Placeholder 3">
            <a:extLst>
              <a:ext uri="{FF2B5EF4-FFF2-40B4-BE49-F238E27FC236}">
                <a16:creationId xmlns:a16="http://schemas.microsoft.com/office/drawing/2014/main" id="{807FDB63-EC13-4192-B8A9-A99A20AC4C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698545-8FCC-4005-A831-0F3EF1991C39}" type="slidenum">
              <a:rPr lang="en-US" altLang="en-US"/>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E38F7811-4226-4013-A500-0EFA46B3E5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FB6D0C4C-BF83-4011-A266-59D522A55F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Flowers on and off throughout the year</a:t>
            </a:r>
          </a:p>
          <a:p>
            <a:pPr eaLnBrk="1" hangingPunct="1">
              <a:spcBef>
                <a:spcPct val="0"/>
              </a:spcBef>
            </a:pPr>
            <a:r>
              <a:rPr lang="en-US" altLang="en-US"/>
              <a:t>Honey is spicy and light in color and has a high moisture content. The plant can be dependent upon to produce nectar with fair regularity</a:t>
            </a:r>
          </a:p>
        </p:txBody>
      </p:sp>
      <p:sp>
        <p:nvSpPr>
          <p:cNvPr id="62468" name="Slide Number Placeholder 3">
            <a:extLst>
              <a:ext uri="{FF2B5EF4-FFF2-40B4-BE49-F238E27FC236}">
                <a16:creationId xmlns:a16="http://schemas.microsoft.com/office/drawing/2014/main" id="{20E37370-4A40-4BA2-97C1-ABED5B7F85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52FE67-0403-4F4E-AEB3-BA83F1C083A6}" type="slidenum">
              <a:rPr lang="en-US" altLang="en-US"/>
              <a:pPr/>
              <a:t>17</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80E041D4-5625-4BA2-B4B1-4302576DD5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a:extLst>
              <a:ext uri="{FF2B5EF4-FFF2-40B4-BE49-F238E27FC236}">
                <a16:creationId xmlns:a16="http://schemas.microsoft.com/office/drawing/2014/main" id="{AA0A3A7D-CA50-4FEE-A38C-7D916E4C6E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Helps the colony with reserves for overwintering</a:t>
            </a:r>
          </a:p>
        </p:txBody>
      </p:sp>
      <p:sp>
        <p:nvSpPr>
          <p:cNvPr id="64516" name="Slide Number Placeholder 3">
            <a:extLst>
              <a:ext uri="{FF2B5EF4-FFF2-40B4-BE49-F238E27FC236}">
                <a16:creationId xmlns:a16="http://schemas.microsoft.com/office/drawing/2014/main" id="{E8638163-9578-4E53-ABAD-75D765FACC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C967A41-42A8-427B-A11B-EB402E45E5FC}" type="slidenum">
              <a:rPr lang="en-US" altLang="en-US"/>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F253FFDC-2682-40B1-9FE4-BEED5FDC94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BC67850B-919F-4D86-A30C-CEF7467728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Has a good nectar flow. More used in landscapes</a:t>
            </a:r>
          </a:p>
        </p:txBody>
      </p:sp>
      <p:sp>
        <p:nvSpPr>
          <p:cNvPr id="66564" name="Slide Number Placeholder 3">
            <a:extLst>
              <a:ext uri="{FF2B5EF4-FFF2-40B4-BE49-F238E27FC236}">
                <a16:creationId xmlns:a16="http://schemas.microsoft.com/office/drawing/2014/main" id="{6ABE26EB-0CA7-4D9A-B3EF-868D839184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4A48AC-3B59-4E96-BDBE-2E50B2231594}" type="slidenum">
              <a:rPr lang="en-US" altLang="en-US"/>
              <a:pPr/>
              <a:t>19</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5FA148C-8318-4BAC-BBFB-3B0FAE161F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89DC0850-8EB3-462A-989A-9FB99F8A23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Honey useful as food for colony when other food sources are scarce. </a:t>
            </a:r>
          </a:p>
          <a:p>
            <a:pPr eaLnBrk="1" hangingPunct="1">
              <a:spcBef>
                <a:spcPct val="0"/>
              </a:spcBef>
            </a:pPr>
            <a:endParaRPr lang="en-US" altLang="en-US"/>
          </a:p>
        </p:txBody>
      </p:sp>
      <p:sp>
        <p:nvSpPr>
          <p:cNvPr id="68612" name="Slide Number Placeholder 3">
            <a:extLst>
              <a:ext uri="{FF2B5EF4-FFF2-40B4-BE49-F238E27FC236}">
                <a16:creationId xmlns:a16="http://schemas.microsoft.com/office/drawing/2014/main" id="{45D44C24-6EB0-45DD-9842-6D66A3D16A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02CFF2-C09A-4FC4-8A58-F5696EDC38F9}" type="slidenum">
              <a:rPr lang="en-US" altLang="en-US"/>
              <a:pPr/>
              <a:t>20</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AD87126-A685-4D02-8099-7829CD0950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E5A0FA8B-CB13-4080-AEDF-2A20A48013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Slide Number Placeholder 3">
            <a:extLst>
              <a:ext uri="{FF2B5EF4-FFF2-40B4-BE49-F238E27FC236}">
                <a16:creationId xmlns:a16="http://schemas.microsoft.com/office/drawing/2014/main" id="{7857F093-FEEF-4479-96DF-2200404715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4BC3D6-EA73-42C9-9419-AC8C0BD0BED0}"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AB22BB08-2FDA-4283-9392-1E9D43EC44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a:extLst>
              <a:ext uri="{FF2B5EF4-FFF2-40B4-BE49-F238E27FC236}">
                <a16:creationId xmlns:a16="http://schemas.microsoft.com/office/drawing/2014/main" id="{A44F32CF-AA02-4DDF-8A6E-3129733E64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70660" name="Slide Number Placeholder 3">
            <a:extLst>
              <a:ext uri="{FF2B5EF4-FFF2-40B4-BE49-F238E27FC236}">
                <a16:creationId xmlns:a16="http://schemas.microsoft.com/office/drawing/2014/main" id="{D83D7931-8C0E-4CB0-88AA-8A267070EE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2C187C5-9D29-4F79-96DF-CA18F20E9D34}" type="slidenum">
              <a:rPr lang="en-US" altLang="en-US"/>
              <a:pPr/>
              <a:t>21</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0AF21496-366D-4820-A5CF-B29E53BFD9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BC7E8D69-1C3C-4AD0-82B1-9864C3C470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2708" name="Slide Number Placeholder 3">
            <a:extLst>
              <a:ext uri="{FF2B5EF4-FFF2-40B4-BE49-F238E27FC236}">
                <a16:creationId xmlns:a16="http://schemas.microsoft.com/office/drawing/2014/main" id="{32C24837-0A01-40D8-80D5-58DBE2B3D3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787B72-8C0A-4092-A020-D033517A2BED}" type="slidenum">
              <a:rPr lang="en-US" altLang="en-US"/>
              <a:pPr/>
              <a:t>22</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3AAA0D7B-C137-42FA-B630-0059311A8F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BD795774-68E6-409A-8C75-685D622546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103D186F-A624-49A8-AC81-2B7FD8AE50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D04D3E2-CF14-4466-A173-985E504714D1}" type="slidenum">
              <a:rPr lang="en-US" altLang="en-US"/>
              <a:pPr/>
              <a:t>23</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2E0E940-B0E8-49E0-9B5A-920855A95E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ED672290-1953-4B9D-9BD8-40E0CEAB4F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FDFD24C6-2CB0-4F1B-8576-27983900B3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B7FF6A8-0409-4026-A50C-6C7BFF7350D6}" type="slidenum">
              <a:rPr lang="en-US" altLang="en-US"/>
              <a:pPr/>
              <a:t>24</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708F25F1-B925-4C6E-B6FB-3D7797F0CA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a:extLst>
              <a:ext uri="{FF2B5EF4-FFF2-40B4-BE49-F238E27FC236}">
                <a16:creationId xmlns:a16="http://schemas.microsoft.com/office/drawing/2014/main" id="{2A3F4AB5-ED40-4F73-A83C-2EC0B89071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8852" name="Slide Number Placeholder 3">
            <a:extLst>
              <a:ext uri="{FF2B5EF4-FFF2-40B4-BE49-F238E27FC236}">
                <a16:creationId xmlns:a16="http://schemas.microsoft.com/office/drawing/2014/main" id="{D33C0F44-2CC3-4F40-9F33-20F1C118F1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5D7FBD3-9C68-4807-A46B-953C713D35B9}" type="slidenum">
              <a:rPr lang="en-US" altLang="en-US"/>
              <a:pPr/>
              <a:t>25</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BC0263E0-D4A9-4115-8CCD-100635B199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a:extLst>
              <a:ext uri="{FF2B5EF4-FFF2-40B4-BE49-F238E27FC236}">
                <a16:creationId xmlns:a16="http://schemas.microsoft.com/office/drawing/2014/main" id="{382BBBD6-E484-41AA-8B44-5C851D5DB2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0900" name="Slide Number Placeholder 3">
            <a:extLst>
              <a:ext uri="{FF2B5EF4-FFF2-40B4-BE49-F238E27FC236}">
                <a16:creationId xmlns:a16="http://schemas.microsoft.com/office/drawing/2014/main" id="{0F719DCB-36B9-48F0-9796-FB369646A0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8C08DE-692D-4D5C-B988-4E9DBD939C53}" type="slidenum">
              <a:rPr lang="en-US" altLang="en-US"/>
              <a:pPr/>
              <a:t>26</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73393343-8D4A-405D-BFA2-E23CA88050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6D8B018A-0FFA-4AE3-B881-B3D1807265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82948" name="Slide Number Placeholder 3">
            <a:extLst>
              <a:ext uri="{FF2B5EF4-FFF2-40B4-BE49-F238E27FC236}">
                <a16:creationId xmlns:a16="http://schemas.microsoft.com/office/drawing/2014/main" id="{22731194-5608-410A-B54D-ACAB9816F51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4D3812-62A3-40BA-A170-6A4A7658A380}" type="slidenum">
              <a:rPr lang="en-US" altLang="en-US"/>
              <a:pPr/>
              <a:t>27</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1AFA78C8-3C41-479F-BE6A-9E34C63B64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81A9571D-9984-4BE4-B149-9B3F66EBE5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84996" name="Slide Number Placeholder 3">
            <a:extLst>
              <a:ext uri="{FF2B5EF4-FFF2-40B4-BE49-F238E27FC236}">
                <a16:creationId xmlns:a16="http://schemas.microsoft.com/office/drawing/2014/main" id="{5F6CB06C-CDD7-40AE-BDEB-1AB8AC1391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F94226-D50B-4C36-93C3-DE5668DAE323}" type="slidenum">
              <a:rPr lang="en-US" altLang="en-US"/>
              <a:pPr/>
              <a:t>28</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2A747F2D-9BE8-48E6-8009-EA81BD13D8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a:extLst>
              <a:ext uri="{FF2B5EF4-FFF2-40B4-BE49-F238E27FC236}">
                <a16:creationId xmlns:a16="http://schemas.microsoft.com/office/drawing/2014/main" id="{06815E6C-C367-4216-89DC-1E1C6447D0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87044" name="Slide Number Placeholder 3">
            <a:extLst>
              <a:ext uri="{FF2B5EF4-FFF2-40B4-BE49-F238E27FC236}">
                <a16:creationId xmlns:a16="http://schemas.microsoft.com/office/drawing/2014/main" id="{15EC46BC-800F-4CAE-9A65-40DA06C120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A2A0B5-AC5E-4E52-94E3-7BEDA95F8E67}" type="slidenum">
              <a:rPr lang="en-US" altLang="en-US"/>
              <a:pPr/>
              <a:t>29</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202E4305-BF92-4981-AB55-B7D7A95A67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503682BD-A14A-485C-8D8C-CF66A73EAB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89092" name="Slide Number Placeholder 3">
            <a:extLst>
              <a:ext uri="{FF2B5EF4-FFF2-40B4-BE49-F238E27FC236}">
                <a16:creationId xmlns:a16="http://schemas.microsoft.com/office/drawing/2014/main" id="{969A707A-F28B-4549-8E7B-C4FEDEA04A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1CEA86-DF23-4AD6-A445-539057EC9E2A}" type="slidenum">
              <a:rPr lang="en-US" altLang="en-US"/>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92E6639-83C2-4ECD-BCDB-19BC413F8D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691CA57A-C56F-4DEB-9BBC-7D45D026C8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a:t>For the last 40 years, there has been an overall decrease in honey bee forage throughout the United States. </a:t>
            </a:r>
          </a:p>
          <a:p>
            <a:pPr eaLnBrk="1" hangingPunct="1">
              <a:lnSpc>
                <a:spcPct val="90000"/>
              </a:lnSpc>
              <a:spcBef>
                <a:spcPct val="0"/>
              </a:spcBef>
            </a:pPr>
            <a:r>
              <a:rPr lang="en-US" altLang="en-US"/>
              <a:t>This is due to changing agricultural patterns and increasing urban development. </a:t>
            </a:r>
          </a:p>
          <a:p>
            <a:pPr eaLnBrk="1" hangingPunct="1">
              <a:spcBef>
                <a:spcPct val="0"/>
              </a:spcBef>
            </a:pPr>
            <a:endParaRPr lang="en-US" altLang="en-US"/>
          </a:p>
        </p:txBody>
      </p:sp>
      <p:sp>
        <p:nvSpPr>
          <p:cNvPr id="17412" name="Slide Number Placeholder 3">
            <a:extLst>
              <a:ext uri="{FF2B5EF4-FFF2-40B4-BE49-F238E27FC236}">
                <a16:creationId xmlns:a16="http://schemas.microsoft.com/office/drawing/2014/main" id="{DF61D79C-E465-49B0-B077-CA1D1EB601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65C74F-A1E9-4EF5-A2EB-C96CD6044439}" type="slidenum">
              <a:rPr lang="en-US" altLang="en-US"/>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D79EB968-6AC6-4672-95C1-0D3E9C38C5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884D4C3A-142B-4E2B-B43C-15EF4F322F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2200"/>
              <a:t> Residues of many in-hive applied pesticides have been detected inside hive components, resulting in both acute and chronic bee exposure.</a:t>
            </a:r>
            <a:endParaRPr lang="en-US" altLang="en-US" sz="2400" b="1"/>
          </a:p>
          <a:p>
            <a:pPr eaLnBrk="1" hangingPunct="1"/>
            <a:endParaRPr lang="en-US" altLang="en-US" sz="2200"/>
          </a:p>
          <a:p>
            <a:pPr lvl="1" eaLnBrk="1" hangingPunct="1"/>
            <a:r>
              <a:rPr lang="en-US" altLang="en-US" sz="2000"/>
              <a:t>coumaphos — organophosphate </a:t>
            </a:r>
          </a:p>
          <a:p>
            <a:pPr lvl="1" eaLnBrk="1" hangingPunct="1"/>
            <a:r>
              <a:rPr lang="en-US" altLang="en-US" sz="2000"/>
              <a:t>tau-fluvalinate — pyrethroid </a:t>
            </a:r>
          </a:p>
          <a:p>
            <a:pPr lvl="1" eaLnBrk="1" hangingPunct="1"/>
            <a:r>
              <a:rPr lang="en-US" altLang="en-US" sz="2000"/>
              <a:t>amitraz — formamidine </a:t>
            </a:r>
          </a:p>
          <a:p>
            <a:pPr lvl="1" eaLnBrk="1" hangingPunct="1"/>
            <a:r>
              <a:rPr lang="en-US" altLang="en-US" sz="2000"/>
              <a:t>formic acid, hop beta acids, and thymol </a:t>
            </a:r>
          </a:p>
          <a:p>
            <a:pPr eaLnBrk="1" hangingPunct="1"/>
            <a:endParaRPr lang="en-US" altLang="en-US"/>
          </a:p>
        </p:txBody>
      </p:sp>
      <p:sp>
        <p:nvSpPr>
          <p:cNvPr id="91140" name="Slide Number Placeholder 3">
            <a:extLst>
              <a:ext uri="{FF2B5EF4-FFF2-40B4-BE49-F238E27FC236}">
                <a16:creationId xmlns:a16="http://schemas.microsoft.com/office/drawing/2014/main" id="{1DBBAB20-DFB3-4568-BA86-AA05DC0EA6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13C87FE-5181-4DA4-83C4-41193372CF58}" type="slidenum">
              <a:rPr lang="en-US" altLang="en-US"/>
              <a:pPr/>
              <a:t>31</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7D99A7A9-15D5-4C07-9ADA-AF66B8F969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A9FDAFFC-1EF9-478D-B13B-693F60EA1B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93188" name="Slide Number Placeholder 3">
            <a:extLst>
              <a:ext uri="{FF2B5EF4-FFF2-40B4-BE49-F238E27FC236}">
                <a16:creationId xmlns:a16="http://schemas.microsoft.com/office/drawing/2014/main" id="{8360331D-8413-405C-B2B8-894D0322B7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8462E72-4988-4BF3-B731-EBE8AE1CB74A}" type="slidenum">
              <a:rPr lang="en-US" altLang="en-US"/>
              <a:pPr/>
              <a:t>32</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C821CE3-1E2C-4C2A-BB23-BB85CBCAB9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562989A4-FFAB-47FE-B481-80F7DEAFE8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96260" name="Slide Number Placeholder 3">
            <a:extLst>
              <a:ext uri="{FF2B5EF4-FFF2-40B4-BE49-F238E27FC236}">
                <a16:creationId xmlns:a16="http://schemas.microsoft.com/office/drawing/2014/main" id="{A223CF96-DEE4-45F8-A19D-4ED5F07D3C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1789A5-9A1B-445A-9E13-54729BB54C5D}" type="slidenum">
              <a:rPr lang="en-US" altLang="en-US"/>
              <a:pPr/>
              <a:t>34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E4C325F7-3CFA-46A7-A83A-4EB7715A3C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4CFFCDFD-436A-45F3-9630-A21B8386B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98308" name="Slide Number Placeholder 3">
            <a:extLst>
              <a:ext uri="{FF2B5EF4-FFF2-40B4-BE49-F238E27FC236}">
                <a16:creationId xmlns:a16="http://schemas.microsoft.com/office/drawing/2014/main" id="{BEC51473-5449-4835-91D4-441152A17D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B4DAD46-1310-4EB0-982D-F2B25475B2CD}" type="slidenum">
              <a:rPr lang="en-US" altLang="en-US"/>
              <a:pPr/>
              <a:t>35</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766B10AB-2B6A-4F88-8A1A-95572661DE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a:extLst>
              <a:ext uri="{FF2B5EF4-FFF2-40B4-BE49-F238E27FC236}">
                <a16:creationId xmlns:a16="http://schemas.microsoft.com/office/drawing/2014/main" id="{61425D55-819E-4231-970D-E854926C0C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00356" name="Slide Number Placeholder 3">
            <a:extLst>
              <a:ext uri="{FF2B5EF4-FFF2-40B4-BE49-F238E27FC236}">
                <a16:creationId xmlns:a16="http://schemas.microsoft.com/office/drawing/2014/main" id="{6B2CF802-E818-492E-9FC5-EF9826AB8D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85C251-8F5B-4289-924B-2E497881BF64}" type="slidenum">
              <a:rPr lang="en-US" altLang="en-US"/>
              <a:pPr/>
              <a:t>36</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FCB15C4F-F61E-482F-803B-78B8285858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760C5E66-E804-4864-98C4-485FB4C51E0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02404" name="Slide Number Placeholder 3">
            <a:extLst>
              <a:ext uri="{FF2B5EF4-FFF2-40B4-BE49-F238E27FC236}">
                <a16:creationId xmlns:a16="http://schemas.microsoft.com/office/drawing/2014/main" id="{DD687C31-E6D3-4615-9D9F-22BD29AFC4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610E31-2376-40C4-A07F-4AE3DB4B9099}" type="slidenum">
              <a:rPr lang="en-US" altLang="en-US"/>
              <a:pPr/>
              <a:t>37</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D1FF29B9-FC94-4149-8E9D-30DCCA96C7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0519C8CD-298D-4340-A7F0-0B3E4F4AA8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04452" name="Slide Number Placeholder 3">
            <a:extLst>
              <a:ext uri="{FF2B5EF4-FFF2-40B4-BE49-F238E27FC236}">
                <a16:creationId xmlns:a16="http://schemas.microsoft.com/office/drawing/2014/main" id="{36823E39-4B13-40F1-B519-EE5C4C7E48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2CA9E9-28D7-4CDC-8189-C54D071CFDC9}" type="slidenum">
              <a:rPr lang="en-US" altLang="en-US"/>
              <a:pPr/>
              <a:t>38</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0CCBF035-F17D-4386-9599-E978C169C7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80CE6F55-75DA-4248-9BC7-D55C447E9F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06500" name="Slide Number Placeholder 3">
            <a:extLst>
              <a:ext uri="{FF2B5EF4-FFF2-40B4-BE49-F238E27FC236}">
                <a16:creationId xmlns:a16="http://schemas.microsoft.com/office/drawing/2014/main" id="{1EE8BADC-7F86-44AD-873F-CC4B1CCA63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678CDD-4F8B-47DD-A21A-FA99C1DD1036}" type="slidenum">
              <a:rPr lang="en-US" altLang="en-US"/>
              <a:pPr/>
              <a:t>39</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6D7D397B-3A9E-4BC7-846C-2DD93D1A4E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A35D3213-3512-4D94-9E00-7921AB0B45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08548" name="Slide Number Placeholder 3">
            <a:extLst>
              <a:ext uri="{FF2B5EF4-FFF2-40B4-BE49-F238E27FC236}">
                <a16:creationId xmlns:a16="http://schemas.microsoft.com/office/drawing/2014/main" id="{4F2F6C4F-831D-4DA3-B492-3FAA516D23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F995A8-20A6-4A02-A3A8-48F4C70DEA02}" type="slidenum">
              <a:rPr lang="en-US" altLang="en-US"/>
              <a:pPr/>
              <a:t>40</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A3251E2E-289F-490F-9464-DA4F7BAFE6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342AFA90-34FE-4BBD-999D-527C40230F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10596" name="Slide Number Placeholder 3">
            <a:extLst>
              <a:ext uri="{FF2B5EF4-FFF2-40B4-BE49-F238E27FC236}">
                <a16:creationId xmlns:a16="http://schemas.microsoft.com/office/drawing/2014/main" id="{66DC6582-4988-492D-8FDB-2E891ADD41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53E208-9D57-43A4-A0E5-DEB29F0E13F8}" type="slidenum">
              <a:rPr lang="en-US" altLang="en-US"/>
              <a:pPr/>
              <a:t>41</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C0A3E12F-FA2C-479C-9F61-7B87887AFF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1C647CAC-D63C-42A9-B389-50E9B8EE5D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r>
              <a:rPr lang="en-US" altLang="en-US"/>
              <a:t>Many plants produce pollen for the bees, it is usually nectar-producing species that are of most interest to beekeepers. </a:t>
            </a:r>
          </a:p>
          <a:p>
            <a:pPr eaLnBrk="1" hangingPunct="1">
              <a:lnSpc>
                <a:spcPct val="80000"/>
              </a:lnSpc>
              <a:spcBef>
                <a:spcPct val="0"/>
              </a:spcBef>
            </a:pPr>
            <a:r>
              <a:rPr lang="en-US" altLang="en-US"/>
              <a:t>Few plants are capable of secreting the vast amount of nectar honey bees need to produce a honey crop. </a:t>
            </a:r>
          </a:p>
          <a:p>
            <a:pPr eaLnBrk="1" hangingPunct="1">
              <a:lnSpc>
                <a:spcPct val="80000"/>
              </a:lnSpc>
              <a:spcBef>
                <a:spcPct val="0"/>
              </a:spcBef>
            </a:pPr>
            <a:r>
              <a:rPr lang="en-US" altLang="en-US"/>
              <a:t>In Florida less than ten species account of over ninety percent of the state's honey crop, and only one, citrus, is cultivated. </a:t>
            </a:r>
          </a:p>
          <a:p>
            <a:pPr eaLnBrk="1" hangingPunct="1">
              <a:lnSpc>
                <a:spcPct val="80000"/>
              </a:lnSpc>
              <a:spcBef>
                <a:spcPct val="0"/>
              </a:spcBef>
            </a:pPr>
            <a:r>
              <a:rPr lang="en-US" altLang="en-US"/>
              <a:t>It is known that soil and climate conditions vitally affect nectar flow in plants and therefore plants that will produce sufficient nectar flow in soma areas, will not prove satisfactory in other areas.</a:t>
            </a:r>
          </a:p>
          <a:p>
            <a:pPr eaLnBrk="1" hangingPunct="1">
              <a:spcBef>
                <a:spcPct val="0"/>
              </a:spcBef>
            </a:pPr>
            <a:endParaRPr lang="en-US" altLang="en-US"/>
          </a:p>
        </p:txBody>
      </p:sp>
      <p:sp>
        <p:nvSpPr>
          <p:cNvPr id="19460" name="Slide Number Placeholder 3">
            <a:extLst>
              <a:ext uri="{FF2B5EF4-FFF2-40B4-BE49-F238E27FC236}">
                <a16:creationId xmlns:a16="http://schemas.microsoft.com/office/drawing/2014/main" id="{566D0A64-A384-4D91-B0FF-3AAF386C93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A1FB77-AFAA-46A2-8511-5427F229A907}" type="slidenum">
              <a:rPr lang="en-US" altLang="en-US"/>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7CAE7333-07C0-4D19-A438-D1A6B4B888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50E64346-3FE8-4508-8BDF-B39DED7B55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12644" name="Slide Number Placeholder 3">
            <a:extLst>
              <a:ext uri="{FF2B5EF4-FFF2-40B4-BE49-F238E27FC236}">
                <a16:creationId xmlns:a16="http://schemas.microsoft.com/office/drawing/2014/main" id="{216C8375-B598-490B-A7AF-F92D73D128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8E4EC02-6F48-40B2-A51D-9B58433CB4F1}" type="slidenum">
              <a:rPr lang="en-US" altLang="en-US"/>
              <a:pPr/>
              <a:t>42</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C4A09DD4-6D3F-4372-BCBD-8E5C7096AE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a:extLst>
              <a:ext uri="{FF2B5EF4-FFF2-40B4-BE49-F238E27FC236}">
                <a16:creationId xmlns:a16="http://schemas.microsoft.com/office/drawing/2014/main" id="{84BFEB95-A504-4F99-9141-5AE96D3001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18788" name="Slide Number Placeholder 3">
            <a:extLst>
              <a:ext uri="{FF2B5EF4-FFF2-40B4-BE49-F238E27FC236}">
                <a16:creationId xmlns:a16="http://schemas.microsoft.com/office/drawing/2014/main" id="{2E99BE0F-BDF1-4FD8-96B9-9C80F76AF0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F9A93C-0705-4486-A87D-622A4116D809}" type="slidenum">
              <a:rPr lang="en-US" altLang="en-US"/>
              <a:pPr/>
              <a:t>44</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C2A2490F-D821-4723-9463-48E83F6ED8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12DEDA9E-100D-4F78-969A-36F2377E50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0836" name="Slide Number Placeholder 3">
            <a:extLst>
              <a:ext uri="{FF2B5EF4-FFF2-40B4-BE49-F238E27FC236}">
                <a16:creationId xmlns:a16="http://schemas.microsoft.com/office/drawing/2014/main" id="{C9099BB7-0BAF-4E67-82D4-7BB23320A1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04B3D37-CB4C-41BC-9D14-A9D3E6962B54}" type="slidenum">
              <a:rPr lang="en-US" altLang="en-US"/>
              <a:pPr/>
              <a:t>45</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C1C2334E-0A22-45F3-AB20-65AD5EA7F5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018D13AD-0BB0-4676-83A2-14DAE5A432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122884" name="Slide Number Placeholder 3">
            <a:extLst>
              <a:ext uri="{FF2B5EF4-FFF2-40B4-BE49-F238E27FC236}">
                <a16:creationId xmlns:a16="http://schemas.microsoft.com/office/drawing/2014/main" id="{F39DA2F9-A47D-475D-B95E-6BC7B1D2F9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CC94946-E937-4896-B31F-EFA2824457FD}" type="slidenum">
              <a:rPr lang="en-US" altLang="en-US"/>
              <a:pPr/>
              <a:t>46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170CEB4-D7BF-401B-99DD-6BFDA906EC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91199F5F-79E7-4AA6-BBA0-77DA4C0775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556" name="Slide Number Placeholder 3">
            <a:extLst>
              <a:ext uri="{FF2B5EF4-FFF2-40B4-BE49-F238E27FC236}">
                <a16:creationId xmlns:a16="http://schemas.microsoft.com/office/drawing/2014/main" id="{DFEFA6CD-5FF3-4E2A-815E-BEB8B551A6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984139C-F24A-4E9D-8E61-D6C99C36A869}" type="slidenum">
              <a:rPr lang="en-US" altLang="en-US"/>
              <a:pPr/>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60E39B97-8841-479A-91DD-63B24D8C55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7619B0D3-8EDC-4D13-9276-9ECAA3B630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5604" name="Slide Number Placeholder 3">
            <a:extLst>
              <a:ext uri="{FF2B5EF4-FFF2-40B4-BE49-F238E27FC236}">
                <a16:creationId xmlns:a16="http://schemas.microsoft.com/office/drawing/2014/main" id="{30D91A08-D69A-4374-9BE0-DD1BC97C938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CAE674-977F-44AF-A365-D45B97AC01DB}" type="slidenum">
              <a:rPr lang="en-US" altLang="en-US"/>
              <a:pPr/>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F158210-6DDD-46CD-80CF-2C0D134871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EF134B86-1A15-44F0-97DD-7FBF2EFE54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7652" name="Slide Number Placeholder 3">
            <a:extLst>
              <a:ext uri="{FF2B5EF4-FFF2-40B4-BE49-F238E27FC236}">
                <a16:creationId xmlns:a16="http://schemas.microsoft.com/office/drawing/2014/main" id="{3F732513-9464-46B4-9106-3E11387DD1F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C2BB08E-8955-4AAC-BED5-C8E6C8C22F13}" type="slidenum">
              <a:rPr lang="en-US" altLang="en-US"/>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03EB5CF-0035-462A-A707-70537AAD5F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86ADF8AC-D82B-4FC1-B797-2B3F304E92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3796" name="Slide Number Placeholder 3">
            <a:extLst>
              <a:ext uri="{FF2B5EF4-FFF2-40B4-BE49-F238E27FC236}">
                <a16:creationId xmlns:a16="http://schemas.microsoft.com/office/drawing/2014/main" id="{E6362C75-D6D1-412B-8474-2BC14B3D79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2BE14D-98A9-4612-AB6D-3B27B3BA8B41}" type="slidenum">
              <a:rPr lang="en-US" altLang="en-US"/>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2BB1E4C3-5184-4EF9-BFBA-95D3FBBC13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72FC7816-CAEF-4A54-80DB-9E9C07FCA8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7892" name="Slide Number Placeholder 3">
            <a:extLst>
              <a:ext uri="{FF2B5EF4-FFF2-40B4-BE49-F238E27FC236}">
                <a16:creationId xmlns:a16="http://schemas.microsoft.com/office/drawing/2014/main" id="{A83C996E-C218-4AC3-8ADA-38186CA231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EA67AC-ED4C-4352-81FE-733739CF3B35}" type="slidenum">
              <a:rPr lang="en-US" altLang="en-US"/>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FD6E8F-35D6-4A10-8070-0525D4358865}"/>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94FD773F-7AEB-47AD-BF6D-DDA35C02C965}"/>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2B4F2AF0-6507-47D8-AF89-A81831D1B510}"/>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3">
            <a:extLst>
              <a:ext uri="{FF2B5EF4-FFF2-40B4-BE49-F238E27FC236}">
                <a16:creationId xmlns:a16="http://schemas.microsoft.com/office/drawing/2014/main" id="{AE277297-B137-4A91-A9D0-EC33374858C7}"/>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F7710C94-2653-4F4A-B1B7-EF5CCDD22503}"/>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15B13303-A64F-46B7-B843-83CF951E4763}"/>
              </a:ext>
            </a:extLst>
          </p:cNvPr>
          <p:cNvSpPr>
            <a:spLocks noGrp="1"/>
          </p:cNvSpPr>
          <p:nvPr>
            <p:ph type="sldNum" sz="quarter" idx="12"/>
          </p:nvPr>
        </p:nvSpPr>
        <p:spPr/>
        <p:txBody>
          <a:bodyPr/>
          <a:lstStyle>
            <a:lvl1pPr>
              <a:defRPr/>
            </a:lvl1pPr>
          </a:lstStyle>
          <a:p>
            <a:fld id="{CE77B9BB-4B36-4DCA-AF29-642C48847810}" type="slidenum">
              <a:rPr lang="en-US" altLang="en-US"/>
              <a:pPr/>
              <a:t>‹#›</a:t>
            </a:fld>
            <a:endParaRPr lang="en-US" altLang="en-US"/>
          </a:p>
        </p:txBody>
      </p:sp>
    </p:spTree>
    <p:extLst>
      <p:ext uri="{BB962C8B-B14F-4D97-AF65-F5344CB8AC3E}">
        <p14:creationId xmlns:p14="http://schemas.microsoft.com/office/powerpoint/2010/main" val="3054981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1147D-542A-4A70-B99A-171D6E4AF65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F73E6FA-D89E-4C7C-93ED-7E02FFDD4F5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39878ED-6745-4AA9-8586-217EC563A69A}"/>
              </a:ext>
            </a:extLst>
          </p:cNvPr>
          <p:cNvSpPr>
            <a:spLocks noGrp="1"/>
          </p:cNvSpPr>
          <p:nvPr>
            <p:ph type="sldNum" sz="quarter" idx="12"/>
          </p:nvPr>
        </p:nvSpPr>
        <p:spPr/>
        <p:txBody>
          <a:bodyPr/>
          <a:lstStyle>
            <a:lvl1pPr>
              <a:defRPr/>
            </a:lvl1pPr>
          </a:lstStyle>
          <a:p>
            <a:fld id="{9DCA13F3-E892-43D8-B64F-3C1D9AE57D27}" type="slidenum">
              <a:rPr lang="en-US" altLang="en-US"/>
              <a:pPr/>
              <a:t>‹#›</a:t>
            </a:fld>
            <a:endParaRPr lang="en-US" altLang="en-US"/>
          </a:p>
        </p:txBody>
      </p:sp>
    </p:spTree>
    <p:extLst>
      <p:ext uri="{BB962C8B-B14F-4D97-AF65-F5344CB8AC3E}">
        <p14:creationId xmlns:p14="http://schemas.microsoft.com/office/powerpoint/2010/main" val="2863179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188808-6001-4379-A54B-B8A28058C696}"/>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58F9A35D-5FF5-4436-80A1-2E82BBDB5251}"/>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91D6E705-3AC5-4682-9214-CA53C1A71CB0}"/>
              </a:ext>
            </a:extLst>
          </p:cNvPr>
          <p:cNvSpPr>
            <a:spLocks noGrp="1"/>
          </p:cNvSpPr>
          <p:nvPr>
            <p:ph type="dt" sz="half" idx="10"/>
          </p:nvPr>
        </p:nvSpPr>
        <p:spPr/>
        <p:txBody>
          <a:bodyPr/>
          <a:lstStyle>
            <a:lvl1pPr>
              <a:defRPr/>
            </a:lvl1pPr>
          </a:lstStyle>
          <a:p>
            <a:pPr>
              <a:defRPr/>
            </a:pPr>
            <a:endParaRPr lang="en-US" altLang="en-US"/>
          </a:p>
        </p:txBody>
      </p:sp>
      <p:sp>
        <p:nvSpPr>
          <p:cNvPr id="7" name="Footer Placeholder 4">
            <a:extLst>
              <a:ext uri="{FF2B5EF4-FFF2-40B4-BE49-F238E27FC236}">
                <a16:creationId xmlns:a16="http://schemas.microsoft.com/office/drawing/2014/main" id="{871A2960-D3B0-4F42-9768-999108B12381}"/>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5">
            <a:extLst>
              <a:ext uri="{FF2B5EF4-FFF2-40B4-BE49-F238E27FC236}">
                <a16:creationId xmlns:a16="http://schemas.microsoft.com/office/drawing/2014/main" id="{C06EC715-295A-427A-B80D-6206BE098908}"/>
              </a:ext>
            </a:extLst>
          </p:cNvPr>
          <p:cNvSpPr>
            <a:spLocks noGrp="1"/>
          </p:cNvSpPr>
          <p:nvPr>
            <p:ph type="sldNum" sz="quarter" idx="12"/>
          </p:nvPr>
        </p:nvSpPr>
        <p:spPr/>
        <p:txBody>
          <a:bodyPr/>
          <a:lstStyle>
            <a:lvl1pPr>
              <a:defRPr/>
            </a:lvl1pPr>
          </a:lstStyle>
          <a:p>
            <a:fld id="{2EF4D20A-9CCF-418B-AB37-050CBBD6E17A}" type="slidenum">
              <a:rPr lang="en-US" altLang="en-US"/>
              <a:pPr/>
              <a:t>‹#›</a:t>
            </a:fld>
            <a:endParaRPr lang="en-US" altLang="en-US"/>
          </a:p>
        </p:txBody>
      </p:sp>
    </p:spTree>
    <p:extLst>
      <p:ext uri="{BB962C8B-B14F-4D97-AF65-F5344CB8AC3E}">
        <p14:creationId xmlns:p14="http://schemas.microsoft.com/office/powerpoint/2010/main" val="362638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350B91-62CF-4239-9C4D-EFF5BB715F8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7C8BAB46-2191-4D10-B560-A684E0970E0C}"/>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E2355D7-E1F1-4DEF-876D-ADA22ED10730}"/>
              </a:ext>
            </a:extLst>
          </p:cNvPr>
          <p:cNvSpPr>
            <a:spLocks noGrp="1"/>
          </p:cNvSpPr>
          <p:nvPr>
            <p:ph type="sldNum" sz="quarter" idx="12"/>
          </p:nvPr>
        </p:nvSpPr>
        <p:spPr/>
        <p:txBody>
          <a:bodyPr/>
          <a:lstStyle>
            <a:lvl1pPr>
              <a:defRPr/>
            </a:lvl1pPr>
          </a:lstStyle>
          <a:p>
            <a:fld id="{2F78F3CA-5E6A-4038-89EA-C17908A59A0B}" type="slidenum">
              <a:rPr lang="en-US" altLang="en-US"/>
              <a:pPr/>
              <a:t>‹#›</a:t>
            </a:fld>
            <a:endParaRPr lang="en-US" altLang="en-US"/>
          </a:p>
        </p:txBody>
      </p:sp>
    </p:spTree>
    <p:extLst>
      <p:ext uri="{BB962C8B-B14F-4D97-AF65-F5344CB8AC3E}">
        <p14:creationId xmlns:p14="http://schemas.microsoft.com/office/powerpoint/2010/main" val="380863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A06BEA-14E3-4E0C-A012-D23ADB110C5E}"/>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E266C05-8BBB-455C-9242-AAF1383E2A18}"/>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F10BCE83-7D5E-4BAB-8D3E-AF63E264EF19}"/>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E785A413-139B-4BAE-A349-C2155ACD0371}"/>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6305DE67-F00E-4D6E-B78F-201F0B7358FB}"/>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212619F3-6764-41AD-A580-7DF02099AEA2}"/>
              </a:ext>
            </a:extLst>
          </p:cNvPr>
          <p:cNvSpPr>
            <a:spLocks noGrp="1"/>
          </p:cNvSpPr>
          <p:nvPr>
            <p:ph type="sldNum" sz="quarter" idx="12"/>
          </p:nvPr>
        </p:nvSpPr>
        <p:spPr/>
        <p:txBody>
          <a:bodyPr/>
          <a:lstStyle>
            <a:lvl1pPr>
              <a:defRPr/>
            </a:lvl1pPr>
          </a:lstStyle>
          <a:p>
            <a:fld id="{5245DD96-932E-44BB-B19E-3CF1CFAE74F6}" type="slidenum">
              <a:rPr lang="en-US" altLang="en-US"/>
              <a:pPr/>
              <a:t>‹#›</a:t>
            </a:fld>
            <a:endParaRPr lang="en-US" altLang="en-US"/>
          </a:p>
        </p:txBody>
      </p:sp>
    </p:spTree>
    <p:extLst>
      <p:ext uri="{BB962C8B-B14F-4D97-AF65-F5344CB8AC3E}">
        <p14:creationId xmlns:p14="http://schemas.microsoft.com/office/powerpoint/2010/main" val="2704541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61EBDAC-0CC7-4C35-BE5F-509C9B4C7921}"/>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BF91F115-0C46-4042-AAA0-7773B0CBCCC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575B4F25-FB4E-4FA5-A065-61F4A6816288}"/>
              </a:ext>
            </a:extLst>
          </p:cNvPr>
          <p:cNvSpPr>
            <a:spLocks noGrp="1"/>
          </p:cNvSpPr>
          <p:nvPr>
            <p:ph type="sldNum" sz="quarter" idx="12"/>
          </p:nvPr>
        </p:nvSpPr>
        <p:spPr/>
        <p:txBody>
          <a:bodyPr/>
          <a:lstStyle>
            <a:lvl1pPr>
              <a:defRPr/>
            </a:lvl1pPr>
          </a:lstStyle>
          <a:p>
            <a:fld id="{C06F439A-7A93-4FB2-AE00-745E94ACAA44}" type="slidenum">
              <a:rPr lang="en-US" altLang="en-US"/>
              <a:pPr/>
              <a:t>‹#›</a:t>
            </a:fld>
            <a:endParaRPr lang="en-US" altLang="en-US"/>
          </a:p>
        </p:txBody>
      </p:sp>
    </p:spTree>
    <p:extLst>
      <p:ext uri="{BB962C8B-B14F-4D97-AF65-F5344CB8AC3E}">
        <p14:creationId xmlns:p14="http://schemas.microsoft.com/office/powerpoint/2010/main" val="189856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862AE1F-2680-4E1D-8F64-45676C89C351}"/>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E6297814-D585-47A0-B065-01E4788B726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9D4592AA-0D74-4C54-BA0C-03BF0B2FBFA7}"/>
              </a:ext>
            </a:extLst>
          </p:cNvPr>
          <p:cNvSpPr>
            <a:spLocks noGrp="1"/>
          </p:cNvSpPr>
          <p:nvPr>
            <p:ph type="sldNum" sz="quarter" idx="12"/>
          </p:nvPr>
        </p:nvSpPr>
        <p:spPr/>
        <p:txBody>
          <a:bodyPr/>
          <a:lstStyle>
            <a:lvl1pPr>
              <a:defRPr/>
            </a:lvl1pPr>
          </a:lstStyle>
          <a:p>
            <a:fld id="{7DFA0B34-A603-4BAE-AF8E-1A49AD215007}" type="slidenum">
              <a:rPr lang="en-US" altLang="en-US"/>
              <a:pPr/>
              <a:t>‹#›</a:t>
            </a:fld>
            <a:endParaRPr lang="en-US" altLang="en-US"/>
          </a:p>
        </p:txBody>
      </p:sp>
    </p:spTree>
    <p:extLst>
      <p:ext uri="{BB962C8B-B14F-4D97-AF65-F5344CB8AC3E}">
        <p14:creationId xmlns:p14="http://schemas.microsoft.com/office/powerpoint/2010/main" val="2955121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7A09270-EA85-4F22-94B6-0903FFD7F1D3}"/>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7730D828-C737-44C1-A4F5-432CF8EF8F8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CBF17334-4C9C-4407-AAED-F43C724CB04D}"/>
              </a:ext>
            </a:extLst>
          </p:cNvPr>
          <p:cNvSpPr>
            <a:spLocks noGrp="1"/>
          </p:cNvSpPr>
          <p:nvPr>
            <p:ph type="sldNum" sz="quarter" idx="12"/>
          </p:nvPr>
        </p:nvSpPr>
        <p:spPr/>
        <p:txBody>
          <a:bodyPr/>
          <a:lstStyle>
            <a:lvl1pPr>
              <a:defRPr/>
            </a:lvl1pPr>
          </a:lstStyle>
          <a:p>
            <a:fld id="{7700DDB9-E164-44A0-BD2B-1C54D51EA7EE}" type="slidenum">
              <a:rPr lang="en-US" altLang="en-US"/>
              <a:pPr/>
              <a:t>‹#›</a:t>
            </a:fld>
            <a:endParaRPr lang="en-US" altLang="en-US"/>
          </a:p>
        </p:txBody>
      </p:sp>
    </p:spTree>
    <p:extLst>
      <p:ext uri="{BB962C8B-B14F-4D97-AF65-F5344CB8AC3E}">
        <p14:creationId xmlns:p14="http://schemas.microsoft.com/office/powerpoint/2010/main" val="282705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A841B5-4B0A-4C1A-8A5C-2BF3B85E5DD7}"/>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5C3A704D-D9A7-420D-A53F-D335B24F3240}"/>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95B15332-5A20-4B55-A28B-F50B40AB69A7}"/>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7">
            <a:extLst>
              <a:ext uri="{FF2B5EF4-FFF2-40B4-BE49-F238E27FC236}">
                <a16:creationId xmlns:a16="http://schemas.microsoft.com/office/drawing/2014/main" id="{D1336132-A1AE-4B2B-8F90-F78795A62476}"/>
              </a:ext>
            </a:extLst>
          </p:cNvPr>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8">
            <a:extLst>
              <a:ext uri="{FF2B5EF4-FFF2-40B4-BE49-F238E27FC236}">
                <a16:creationId xmlns:a16="http://schemas.microsoft.com/office/drawing/2014/main" id="{0B54D365-95F8-4E98-BD4D-710440EFC7E5}"/>
              </a:ext>
            </a:extLst>
          </p:cNvPr>
          <p:cNvSpPr>
            <a:spLocks noGrp="1"/>
          </p:cNvSpPr>
          <p:nvPr>
            <p:ph type="sldNum" sz="quarter" idx="12"/>
          </p:nvPr>
        </p:nvSpPr>
        <p:spPr/>
        <p:txBody>
          <a:bodyPr/>
          <a:lstStyle>
            <a:lvl1pPr>
              <a:defRPr/>
            </a:lvl1pPr>
          </a:lstStyle>
          <a:p>
            <a:fld id="{20388189-7619-4CA2-A398-467F8124191D}" type="slidenum">
              <a:rPr lang="en-US" altLang="en-US"/>
              <a:pPr/>
              <a:t>‹#›</a:t>
            </a:fld>
            <a:endParaRPr lang="en-US" altLang="en-US"/>
          </a:p>
        </p:txBody>
      </p:sp>
    </p:spTree>
    <p:extLst>
      <p:ext uri="{BB962C8B-B14F-4D97-AF65-F5344CB8AC3E}">
        <p14:creationId xmlns:p14="http://schemas.microsoft.com/office/powerpoint/2010/main" val="661502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CED13B-2AC7-4AC8-AE8E-499C1C9DEA1F}"/>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8FFEE64C-75DA-4142-AC54-326035469654}"/>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92C50094-9C0B-4008-B28D-BF13366553CC}"/>
              </a:ext>
            </a:extLst>
          </p:cNvPr>
          <p:cNvSpPr>
            <a:spLocks noGrp="1"/>
          </p:cNvSpPr>
          <p:nvPr>
            <p:ph type="dt" sz="half" idx="10"/>
          </p:nvPr>
        </p:nvSpPr>
        <p:spPr>
          <a:xfrm>
            <a:off x="349250" y="6459538"/>
            <a:ext cx="1963738" cy="365125"/>
          </a:xfrm>
        </p:spPr>
        <p:txBody>
          <a:bodyPr/>
          <a:lstStyle>
            <a:lvl1pPr algn="l">
              <a:defRPr/>
            </a:lvl1pPr>
          </a:lstStyle>
          <a:p>
            <a:pPr>
              <a:defRPr/>
            </a:pPr>
            <a:endParaRPr lang="en-US" altLang="en-US"/>
          </a:p>
        </p:txBody>
      </p:sp>
      <p:sp>
        <p:nvSpPr>
          <p:cNvPr id="8" name="Footer Placeholder 5">
            <a:extLst>
              <a:ext uri="{FF2B5EF4-FFF2-40B4-BE49-F238E27FC236}">
                <a16:creationId xmlns:a16="http://schemas.microsoft.com/office/drawing/2014/main" id="{615D1726-9B52-47B6-9EE3-8416DAC2D316}"/>
              </a:ext>
            </a:extLst>
          </p:cNvPr>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en-US"/>
          </a:p>
        </p:txBody>
      </p:sp>
      <p:sp>
        <p:nvSpPr>
          <p:cNvPr id="9" name="Slide Number Placeholder 6">
            <a:extLst>
              <a:ext uri="{FF2B5EF4-FFF2-40B4-BE49-F238E27FC236}">
                <a16:creationId xmlns:a16="http://schemas.microsoft.com/office/drawing/2014/main" id="{B7D27728-3A60-496E-9FEE-28A9D445BADD}"/>
              </a:ext>
            </a:extLst>
          </p:cNvPr>
          <p:cNvSpPr>
            <a:spLocks noGrp="1"/>
          </p:cNvSpPr>
          <p:nvPr>
            <p:ph type="sldNum" sz="quarter" idx="12"/>
          </p:nvPr>
        </p:nvSpPr>
        <p:spPr/>
        <p:txBody>
          <a:bodyPr/>
          <a:lstStyle>
            <a:lvl1pPr>
              <a:defRPr>
                <a:solidFill>
                  <a:schemeClr val="tx2"/>
                </a:solidFill>
              </a:defRPr>
            </a:lvl1pPr>
          </a:lstStyle>
          <a:p>
            <a:fld id="{FC034829-FE7E-4C3F-A024-449229A6A5D3}" type="slidenum">
              <a:rPr lang="en-US" altLang="en-US"/>
              <a:pPr/>
              <a:t>‹#›</a:t>
            </a:fld>
            <a:endParaRPr lang="en-US" altLang="en-US"/>
          </a:p>
        </p:txBody>
      </p:sp>
    </p:spTree>
    <p:extLst>
      <p:ext uri="{BB962C8B-B14F-4D97-AF65-F5344CB8AC3E}">
        <p14:creationId xmlns:p14="http://schemas.microsoft.com/office/powerpoint/2010/main" val="2851518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DBCB61-33B6-4118-9F75-9EEC2CF62EBC}"/>
              </a:ext>
            </a:extLst>
          </p:cNvPr>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94926C73-1BB0-4E09-9983-DB0501C2FC6E}"/>
              </a:ext>
            </a:extLst>
          </p:cNvPr>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58F7636D-F5D1-4917-837E-8A15048AAB9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5">
            <a:extLst>
              <a:ext uri="{FF2B5EF4-FFF2-40B4-BE49-F238E27FC236}">
                <a16:creationId xmlns:a16="http://schemas.microsoft.com/office/drawing/2014/main" id="{30C60778-D73A-4E14-BA0B-88D9931A9D26}"/>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6">
            <a:extLst>
              <a:ext uri="{FF2B5EF4-FFF2-40B4-BE49-F238E27FC236}">
                <a16:creationId xmlns:a16="http://schemas.microsoft.com/office/drawing/2014/main" id="{311671F7-FB9E-4B4C-8C6F-6EEF4357A085}"/>
              </a:ext>
            </a:extLst>
          </p:cNvPr>
          <p:cNvSpPr>
            <a:spLocks noGrp="1"/>
          </p:cNvSpPr>
          <p:nvPr>
            <p:ph type="sldNum" sz="quarter" idx="12"/>
          </p:nvPr>
        </p:nvSpPr>
        <p:spPr/>
        <p:txBody>
          <a:bodyPr/>
          <a:lstStyle>
            <a:lvl1pPr>
              <a:defRPr/>
            </a:lvl1pPr>
          </a:lstStyle>
          <a:p>
            <a:fld id="{AAACAA9F-D6B3-4DBD-B973-ACBAE17EF7BE}" type="slidenum">
              <a:rPr lang="en-US" altLang="en-US"/>
              <a:pPr/>
              <a:t>‹#›</a:t>
            </a:fld>
            <a:endParaRPr lang="en-US" altLang="en-US"/>
          </a:p>
        </p:txBody>
      </p:sp>
    </p:spTree>
    <p:extLst>
      <p:ext uri="{BB962C8B-B14F-4D97-AF65-F5344CB8AC3E}">
        <p14:creationId xmlns:p14="http://schemas.microsoft.com/office/powerpoint/2010/main" val="3606780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227C8B-BA66-4E34-B718-AB2943693849}"/>
              </a:ext>
            </a:extLst>
          </p:cNvPr>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884039CB-4CFB-4DB0-88D6-ECE28D0D0EBC}"/>
              </a:ext>
            </a:extLst>
          </p:cNvPr>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2BA883E7-A237-4EA3-A3DB-A64CE5F5BFDD}"/>
              </a:ext>
            </a:extLst>
          </p:cNvPr>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en-US"/>
              <a:t>Click to edit Master title style</a:t>
            </a:r>
          </a:p>
        </p:txBody>
      </p:sp>
      <p:sp>
        <p:nvSpPr>
          <p:cNvPr id="1029" name="Text Placeholder 2">
            <a:extLst>
              <a:ext uri="{FF2B5EF4-FFF2-40B4-BE49-F238E27FC236}">
                <a16:creationId xmlns:a16="http://schemas.microsoft.com/office/drawing/2014/main" id="{7A6115F3-8097-48E8-9E0B-4517503FE216}"/>
              </a:ext>
            </a:extLst>
          </p:cNvPr>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7F3614B-062D-45B7-9617-2FF96EE5D0CB}"/>
              </a:ext>
            </a:extLst>
          </p:cNvPr>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hangingPunct="1">
              <a:defRPr sz="900">
                <a:solidFill>
                  <a:srgbClr val="FFFFFF"/>
                </a:solidFill>
              </a:defRPr>
            </a:lvl1pPr>
          </a:lstStyle>
          <a:p>
            <a:pPr>
              <a:defRPr/>
            </a:pPr>
            <a:endParaRPr lang="en-US" altLang="en-US"/>
          </a:p>
        </p:txBody>
      </p:sp>
      <p:sp>
        <p:nvSpPr>
          <p:cNvPr id="5" name="Footer Placeholder 4">
            <a:extLst>
              <a:ext uri="{FF2B5EF4-FFF2-40B4-BE49-F238E27FC236}">
                <a16:creationId xmlns:a16="http://schemas.microsoft.com/office/drawing/2014/main" id="{034F9250-266D-445E-959F-51873300A16A}"/>
              </a:ext>
            </a:extLst>
          </p:cNvPr>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hangingPunct="1">
              <a:defRPr sz="900" cap="all" baseline="0">
                <a:solidFill>
                  <a:srgbClr val="FFFFFF"/>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6D75FAC4-314D-4774-9EED-A12E3427C49B}"/>
              </a:ext>
            </a:extLst>
          </p:cNvPr>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FFFFFF"/>
                </a:solidFill>
              </a:defRPr>
            </a:lvl1pPr>
          </a:lstStyle>
          <a:p>
            <a:fld id="{557FD947-B4F9-447D-B53A-69684AB36647}" type="slidenum">
              <a:rPr lang="en-US" altLang="en-US"/>
              <a:pPr/>
              <a:t>‹#›</a:t>
            </a:fld>
            <a:endParaRPr lang="en-US" altLang="en-US"/>
          </a:p>
        </p:txBody>
      </p:sp>
      <p:cxnSp>
        <p:nvCxnSpPr>
          <p:cNvPr id="10" name="Straight Connector 9">
            <a:extLst>
              <a:ext uri="{FF2B5EF4-FFF2-40B4-BE49-F238E27FC236}">
                <a16:creationId xmlns:a16="http://schemas.microsoft.com/office/drawing/2014/main" id="{3CA71E4D-6375-434A-9CD6-330E0D358D79}"/>
              </a:ext>
            </a:extLst>
          </p:cNvPr>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930" r:id="rId1"/>
    <p:sldLayoutId id="2147483925" r:id="rId2"/>
    <p:sldLayoutId id="2147483931" r:id="rId3"/>
    <p:sldLayoutId id="2147483926" r:id="rId4"/>
    <p:sldLayoutId id="2147483927" r:id="rId5"/>
    <p:sldLayoutId id="2147483928" r:id="rId6"/>
    <p:sldLayoutId id="2147483932" r:id="rId7"/>
    <p:sldLayoutId id="2147483933" r:id="rId8"/>
    <p:sldLayoutId id="2147483934" r:id="rId9"/>
    <p:sldLayoutId id="2147483929" r:id="rId10"/>
    <p:sldLayoutId id="2147483935" r:id="rId11"/>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52.png"/><Relationship Id="rId4" Type="http://schemas.openxmlformats.org/officeDocument/2006/relationships/diagramLayout" Target="../diagrams/layout3.xml"/><Relationship Id="rId9" Type="http://schemas.openxmlformats.org/officeDocument/2006/relationships/image" Target="../media/image59.emf"/></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1.jpeg"/><Relationship Id="rId4" Type="http://schemas.openxmlformats.org/officeDocument/2006/relationships/image" Target="../media/image70.jpe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cmcd.org/spray_maps/?notify"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edis.ifas.ufl.edu/in813"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regulations.gov/#!documentDetail;D=EPA-HQ-OPP-2012-0543-0004"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hyperlink" Target="http://www2.epa.gov/pollinator-protection/new-labeling-neonicotinoid-pesticides" TargetMode="External"/><Relationship Id="rId3" Type="http://schemas.openxmlformats.org/officeDocument/2006/relationships/hyperlink" Target="http://www.freshfromflorida.com/Consumer-Resources/Florida-Bee-Protection" TargetMode="External"/><Relationship Id="rId7" Type="http://schemas.openxmlformats.org/officeDocument/2006/relationships/hyperlink" Target="http://www2.epa.gov/pollinator-protection/pollinator-risk-assessment-guidance"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www2.epa.gov/pollinator-protection" TargetMode="External"/><Relationship Id="rId5" Type="http://schemas.openxmlformats.org/officeDocument/2006/relationships/hyperlink" Target="http://www.freshfromflorida.com/Agriculture-Industry/Search-by-Industry/Bees-Apiary/Apiary-Inspection" TargetMode="External"/><Relationship Id="rId4" Type="http://schemas.openxmlformats.org/officeDocument/2006/relationships/hyperlink" Target="http://www.freshfromflorida.com/Divisions-Offices/Plant-Industry/Agriculture-Industry/Apiary-Inspection/Florida-Apiary-Citrus-Industry-Link-Mapping-Servi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www.wghoney.com/floral-sources.html" TargetMode="Externa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66A0275D-AB90-4F18-B96F-29347C6FD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DA49FE80-9847-4394-8088-3E078F5F7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572000" y="0"/>
            <a:ext cx="457666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4" name="Rectangle 2">
            <a:extLst>
              <a:ext uri="{FF2B5EF4-FFF2-40B4-BE49-F238E27FC236}">
                <a16:creationId xmlns:a16="http://schemas.microsoft.com/office/drawing/2014/main" id="{D3D02DE1-AC5A-44EA-B35E-68173DE2E6F9}"/>
              </a:ext>
            </a:extLst>
          </p:cNvPr>
          <p:cNvSpPr>
            <a:spLocks noGrp="1" noChangeArrowheads="1"/>
          </p:cNvSpPr>
          <p:nvPr>
            <p:ph type="ctrTitle"/>
          </p:nvPr>
        </p:nvSpPr>
        <p:spPr>
          <a:xfrm>
            <a:off x="5111749" y="1012955"/>
            <a:ext cx="3516056" cy="3566160"/>
          </a:xfrm>
        </p:spPr>
        <p:txBody>
          <a:bodyPr>
            <a:normAutofit/>
          </a:bodyPr>
          <a:lstStyle/>
          <a:p>
            <a:pPr eaLnBrk="1" fontAlgn="auto" hangingPunct="1">
              <a:spcAft>
                <a:spcPts val="0"/>
              </a:spcAft>
              <a:defRPr/>
            </a:pPr>
            <a:r>
              <a:rPr lang="en-US" altLang="en-US" sz="6300">
                <a:solidFill>
                  <a:srgbClr val="FFFFFF"/>
                </a:solidFill>
                <a:latin typeface="Berlin Sans FB Demi" panose="020E0802020502020306" pitchFamily="34" charset="0"/>
              </a:rPr>
              <a:t>Honing the Honey Harvest </a:t>
            </a:r>
          </a:p>
        </p:txBody>
      </p:sp>
      <p:sp>
        <p:nvSpPr>
          <p:cNvPr id="3" name="Subtitle 2">
            <a:extLst>
              <a:ext uri="{FF2B5EF4-FFF2-40B4-BE49-F238E27FC236}">
                <a16:creationId xmlns:a16="http://schemas.microsoft.com/office/drawing/2014/main" id="{96C53B92-0FEA-4E0D-9FAB-C446154B7D69}"/>
              </a:ext>
            </a:extLst>
          </p:cNvPr>
          <p:cNvSpPr>
            <a:spLocks noGrp="1"/>
          </p:cNvSpPr>
          <p:nvPr>
            <p:ph type="subTitle" idx="1"/>
          </p:nvPr>
        </p:nvSpPr>
        <p:spPr>
          <a:xfrm>
            <a:off x="5111749" y="4709623"/>
            <a:ext cx="3516057" cy="1143000"/>
          </a:xfrm>
        </p:spPr>
        <p:txBody>
          <a:bodyPr vert="horz" wrap="square" lIns="91440" tIns="45720" rIns="91440" bIns="45720" numCol="1" rtlCol="0" anchor="t" anchorCtr="0" compatLnSpc="1">
            <a:prstTxWarp prst="textNoShape">
              <a:avLst/>
            </a:prstTxWarp>
            <a:noAutofit/>
          </a:bodyPr>
          <a:lstStyle/>
          <a:p>
            <a:pPr eaLnBrk="1" fontAlgn="auto" hangingPunct="1">
              <a:defRPr/>
            </a:pPr>
            <a:r>
              <a:rPr lang="en-US" sz="1600" cap="none">
                <a:solidFill>
                  <a:schemeClr val="bg2"/>
                </a:solidFill>
                <a:latin typeface="Berlin Sans FB"/>
              </a:rPr>
              <a:t>Isabel Way, Adapted From Roy Beckford </a:t>
            </a:r>
            <a:endParaRPr lang="en-US" sz="1600">
              <a:solidFill>
                <a:schemeClr val="bg2"/>
              </a:solidFill>
              <a:latin typeface="Berlin Sans FB" panose="020E0602020502020306" pitchFamily="34" charset="0"/>
            </a:endParaRPr>
          </a:p>
          <a:p>
            <a:pPr>
              <a:defRPr/>
            </a:pPr>
            <a:r>
              <a:rPr lang="en-US" sz="1900" cap="none">
                <a:solidFill>
                  <a:schemeClr val="bg2"/>
                </a:solidFill>
                <a:latin typeface="Berlin Sans FB"/>
              </a:rPr>
              <a:t>Presented by </a:t>
            </a:r>
          </a:p>
          <a:p>
            <a:pPr>
              <a:defRPr/>
            </a:pPr>
            <a:r>
              <a:rPr lang="en-US" sz="2200" cap="none">
                <a:solidFill>
                  <a:schemeClr val="bg2"/>
                </a:solidFill>
                <a:latin typeface="Berlin Sans FB"/>
              </a:rPr>
              <a:t>Tom Becker, Residential Horticulture Agent </a:t>
            </a:r>
          </a:p>
        </p:txBody>
      </p:sp>
      <p:pic>
        <p:nvPicPr>
          <p:cNvPr id="2" name="Picture 3">
            <a:extLst>
              <a:ext uri="{FF2B5EF4-FFF2-40B4-BE49-F238E27FC236}">
                <a16:creationId xmlns:a16="http://schemas.microsoft.com/office/drawing/2014/main" id="{52D07028-D44C-4B07-9F85-D0DD912621C9}"/>
              </a:ext>
            </a:extLst>
          </p:cNvPr>
          <p:cNvPicPr>
            <a:picLocks noChangeAspect="1"/>
          </p:cNvPicPr>
          <p:nvPr/>
        </p:nvPicPr>
        <p:blipFill>
          <a:blip r:embed="rId3"/>
          <a:stretch>
            <a:fillRect/>
          </a:stretch>
        </p:blipFill>
        <p:spPr>
          <a:xfrm>
            <a:off x="379412" y="940672"/>
            <a:ext cx="1616039" cy="1616039"/>
          </a:xfrm>
          <a:prstGeom prst="rect">
            <a:avLst/>
          </a:prstGeom>
        </p:spPr>
      </p:pic>
      <p:sp>
        <p:nvSpPr>
          <p:cNvPr id="80" name="Rectangle 79">
            <a:extLst>
              <a:ext uri="{FF2B5EF4-FFF2-40B4-BE49-F238E27FC236}">
                <a16:creationId xmlns:a16="http://schemas.microsoft.com/office/drawing/2014/main" id="{90179FFC-1388-497A-85C0-1DCACA2938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3967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293" name="Picture 4">
            <a:extLst>
              <a:ext uri="{FF2B5EF4-FFF2-40B4-BE49-F238E27FC236}">
                <a16:creationId xmlns:a16="http://schemas.microsoft.com/office/drawing/2014/main" id="{D4082131-39CA-47E5-B8C7-AABF6DA0B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2507272" y="1397379"/>
            <a:ext cx="1616039" cy="7026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81">
            <a:extLst>
              <a:ext uri="{FF2B5EF4-FFF2-40B4-BE49-F238E27FC236}">
                <a16:creationId xmlns:a16="http://schemas.microsoft.com/office/drawing/2014/main" id="{F5225942-BA85-41D8-AC24-FEDEC06E83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202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 name="Rectangle 83">
            <a:extLst>
              <a:ext uri="{FF2B5EF4-FFF2-40B4-BE49-F238E27FC236}">
                <a16:creationId xmlns:a16="http://schemas.microsoft.com/office/drawing/2014/main" id="{EE7724E7-BC27-477D-AEA0-3CD70892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2853" y="1141857"/>
            <a:ext cx="64008" cy="45742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292" name="Picture 3">
            <a:extLst>
              <a:ext uri="{FF2B5EF4-FFF2-40B4-BE49-F238E27FC236}">
                <a16:creationId xmlns:a16="http://schemas.microsoft.com/office/drawing/2014/main" id="{5607F2D1-42AA-4920-BBE6-038877DDBB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379412" y="4922417"/>
            <a:ext cx="1616039" cy="3514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a:extLst>
              <a:ext uri="{FF2B5EF4-FFF2-40B4-BE49-F238E27FC236}">
                <a16:creationId xmlns:a16="http://schemas.microsoft.com/office/drawing/2014/main" id="{E264752B-9F46-4D98-A4D7-9DA21C8BE6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2507272" y="4976958"/>
            <a:ext cx="1616039" cy="242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6" name="Straight Connector 85">
            <a:extLst>
              <a:ext uri="{FF2B5EF4-FFF2-40B4-BE49-F238E27FC236}">
                <a16:creationId xmlns:a16="http://schemas.microsoft.com/office/drawing/2014/main" id="{99BB19A0-FB54-4D95-90F2-1C2FC71B5A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2207" y="4597403"/>
            <a:ext cx="3291840"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2276ACCB-EF08-4A08-9F09-508BA25213A7}"/>
              </a:ext>
            </a:extLst>
          </p:cNvPr>
          <p:cNvSpPr>
            <a:spLocks noGrp="1" noChangeArrowheads="1"/>
          </p:cNvSpPr>
          <p:nvPr>
            <p:ph type="title"/>
          </p:nvPr>
        </p:nvSpPr>
        <p:spPr>
          <a:xfrm>
            <a:off x="822960" y="286603"/>
            <a:ext cx="7543800" cy="1450757"/>
          </a:xfrm>
        </p:spPr>
        <p:txBody>
          <a:bodyPr>
            <a:normAutofit/>
          </a:bodyPr>
          <a:lstStyle/>
          <a:p>
            <a:pPr eaLnBrk="1" fontAlgn="auto" hangingPunct="1">
              <a:spcAft>
                <a:spcPts val="0"/>
              </a:spcAft>
              <a:defRPr/>
            </a:pPr>
            <a:r>
              <a:rPr lang="en-US" altLang="en-US">
                <a:latin typeface="Berlin Sans FB" panose="020E0602020502020306" pitchFamily="34" charset="0"/>
              </a:rPr>
              <a:t>4. </a:t>
            </a:r>
            <a:r>
              <a:rPr lang="en-US" altLang="en-US" err="1">
                <a:latin typeface="Berlin Sans FB" panose="020E0602020502020306" pitchFamily="34" charset="0"/>
              </a:rPr>
              <a:t>Gallberry</a:t>
            </a:r>
            <a:br>
              <a:rPr lang="en-US" altLang="en-US">
                <a:latin typeface="Berlin Sans FB" panose="020E0602020502020306" pitchFamily="34" charset="0"/>
              </a:rPr>
            </a:br>
            <a:r>
              <a:rPr lang="en-US" altLang="en-US" i="1">
                <a:latin typeface="+mn-lt"/>
              </a:rPr>
              <a:t>Ilex </a:t>
            </a:r>
            <a:r>
              <a:rPr lang="en-US" altLang="en-US" i="1" err="1">
                <a:latin typeface="+mn-lt"/>
              </a:rPr>
              <a:t>glabra</a:t>
            </a:r>
            <a:r>
              <a:rPr lang="en-US" altLang="en-US">
                <a:latin typeface="+mn-lt"/>
              </a:rPr>
              <a:t> </a:t>
            </a:r>
          </a:p>
        </p:txBody>
      </p:sp>
      <p:pic>
        <p:nvPicPr>
          <p:cNvPr id="40964" name="Picture 4" descr="Inkberry (Ilex glabra)">
            <a:extLst>
              <a:ext uri="{FF2B5EF4-FFF2-40B4-BE49-F238E27FC236}">
                <a16:creationId xmlns:a16="http://schemas.microsoft.com/office/drawing/2014/main" id="{5E23E387-FA39-4410-9479-02EBB04D3A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82" r="30725" b="-3"/>
          <a:stretch/>
        </p:blipFill>
        <p:spPr bwMode="auto">
          <a:xfrm>
            <a:off x="887262" y="1916318"/>
            <a:ext cx="1782044" cy="3471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Ilexcoriac1558">
            <a:extLst>
              <a:ext uri="{FF2B5EF4-FFF2-40B4-BE49-F238E27FC236}">
                <a16:creationId xmlns:a16="http://schemas.microsoft.com/office/drawing/2014/main" id="{17CFFE35-10A1-4301-89BD-7218EFDFE9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43" r="14543" b="-7"/>
          <a:stretch/>
        </p:blipFill>
        <p:spPr bwMode="auto">
          <a:xfrm>
            <a:off x="2789956" y="1916318"/>
            <a:ext cx="1782043" cy="16550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ilex_gl2">
            <a:extLst>
              <a:ext uri="{FF2B5EF4-FFF2-40B4-BE49-F238E27FC236}">
                <a16:creationId xmlns:a16="http://schemas.microsoft.com/office/drawing/2014/main" id="{6C16EDD4-222F-4F0B-B537-4FF03E322E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990" r="-2" b="4938"/>
          <a:stretch/>
        </p:blipFill>
        <p:spPr bwMode="auto">
          <a:xfrm>
            <a:off x="2789956" y="3732259"/>
            <a:ext cx="1782043" cy="1655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a:extLst>
              <a:ext uri="{FF2B5EF4-FFF2-40B4-BE49-F238E27FC236}">
                <a16:creationId xmlns:a16="http://schemas.microsoft.com/office/drawing/2014/main" id="{514E075C-F6F5-4F82-969D-82A83F87628F}"/>
              </a:ext>
            </a:extLst>
          </p:cNvPr>
          <p:cNvSpPr>
            <a:spLocks noGrp="1" noChangeArrowheads="1"/>
          </p:cNvSpPr>
          <p:nvPr>
            <p:ph idx="1"/>
          </p:nvPr>
        </p:nvSpPr>
        <p:spPr>
          <a:xfrm>
            <a:off x="4763729" y="1845734"/>
            <a:ext cx="3603031" cy="4023360"/>
          </a:xfrm>
        </p:spPr>
        <p:txBody>
          <a:bodyPr>
            <a:normAutofit/>
          </a:bodyPr>
          <a:lstStyle/>
          <a:p>
            <a:pPr marL="90170" indent="-90170" eaLnBrk="1" hangingPunct="1"/>
            <a:r>
              <a:rPr lang="en-US" altLang="en-US" sz="1700"/>
              <a:t>A common understory shrub of the flatwoods. </a:t>
            </a:r>
            <a:endParaRPr lang="en-US" sz="1700"/>
          </a:p>
          <a:p>
            <a:pPr marL="90170" indent="-90170" eaLnBrk="1" hangingPunct="1"/>
            <a:r>
              <a:rPr lang="en-US" altLang="en-US" sz="1700"/>
              <a:t>It occurs throughout the state and blooms March to May. </a:t>
            </a:r>
          </a:p>
          <a:p>
            <a:pPr marL="90170" indent="-90170"/>
            <a:r>
              <a:rPr lang="en-US" altLang="en-US" sz="1700">
                <a:ea typeface="+mn-lt"/>
                <a:cs typeface="+mn-lt"/>
              </a:rPr>
              <a:t>Prime but Threatened nectar source</a:t>
            </a:r>
          </a:p>
          <a:p>
            <a:pPr marL="90170" indent="-90170"/>
            <a:r>
              <a:rPr lang="en-US" sz="1700" err="1">
                <a:ea typeface="+mn-lt"/>
                <a:cs typeface="+mn-lt"/>
              </a:rPr>
              <a:t>Gallberry</a:t>
            </a:r>
            <a:r>
              <a:rPr lang="en-US" sz="1700">
                <a:ea typeface="+mn-lt"/>
                <a:cs typeface="+mn-lt"/>
              </a:rPr>
              <a:t>, present in vast blankets within low-lying swampy areas in the past, but continuously declining due to forest management procedures, agriculture and urbanization, all of which seek to drain the land and lower the water table. </a:t>
            </a:r>
            <a:endParaRPr lang="en-US" altLang="en-US" sz="1700">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76802D78-08AE-4322-A011-F916F2D42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2">
            <a:extLst>
              <a:ext uri="{FF2B5EF4-FFF2-40B4-BE49-F238E27FC236}">
                <a16:creationId xmlns:a16="http://schemas.microsoft.com/office/drawing/2014/main" id="{ADB5BE89-9147-45CC-9E08-DBD18FAADCCA}"/>
              </a:ext>
            </a:extLst>
          </p:cNvPr>
          <p:cNvSpPr>
            <a:spLocks noGrp="1" noChangeArrowheads="1"/>
          </p:cNvSpPr>
          <p:nvPr>
            <p:ph type="title"/>
          </p:nvPr>
        </p:nvSpPr>
        <p:spPr>
          <a:xfrm>
            <a:off x="3858509" y="634946"/>
            <a:ext cx="4803797" cy="1450757"/>
          </a:xfrm>
        </p:spPr>
        <p:txBody>
          <a:bodyPr vert="horz" lIns="91440" tIns="45720" rIns="91440" bIns="45720" rtlCol="0" anchor="b">
            <a:normAutofit/>
          </a:bodyPr>
          <a:lstStyle/>
          <a:p>
            <a:pPr eaLnBrk="1" fontAlgn="auto" hangingPunct="1">
              <a:spcAft>
                <a:spcPts val="0"/>
              </a:spcAft>
              <a:defRPr/>
            </a:pPr>
            <a:r>
              <a:rPr lang="en-US" altLang="en-US" sz="3700" b="1" dirty="0">
                <a:solidFill>
                  <a:schemeClr val="tx1">
                    <a:lumMod val="75000"/>
                    <a:lumOff val="25000"/>
                  </a:schemeClr>
                </a:solidFill>
              </a:rPr>
              <a:t>5. Melaleuca</a:t>
            </a:r>
            <a:br>
              <a:rPr lang="en-US" altLang="en-US" sz="3700" dirty="0"/>
            </a:br>
            <a:r>
              <a:rPr lang="en-US" altLang="en-US" sz="3700" i="1" dirty="0">
                <a:solidFill>
                  <a:schemeClr val="tx1">
                    <a:lumMod val="75000"/>
                    <a:lumOff val="25000"/>
                  </a:schemeClr>
                </a:solidFill>
              </a:rPr>
              <a:t>Melaleuca </a:t>
            </a:r>
            <a:r>
              <a:rPr lang="en-US" altLang="en-US" sz="3700" i="1" dirty="0" err="1">
                <a:solidFill>
                  <a:schemeClr val="tx1">
                    <a:lumMod val="75000"/>
                    <a:lumOff val="25000"/>
                  </a:schemeClr>
                </a:solidFill>
              </a:rPr>
              <a:t>quinquenervia</a:t>
            </a:r>
            <a:endParaRPr lang="en-US" altLang="en-US" sz="3700" i="1" dirty="0" err="1">
              <a:solidFill>
                <a:schemeClr val="tx1">
                  <a:lumMod val="75000"/>
                  <a:lumOff val="25000"/>
                </a:schemeClr>
              </a:solidFill>
              <a:cs typeface="Calibri Light"/>
            </a:endParaRPr>
          </a:p>
        </p:txBody>
      </p:sp>
      <p:pic>
        <p:nvPicPr>
          <p:cNvPr id="47109" name="Picture 2" descr="http://www.floridaenvironment.com/images/img0359.jpg">
            <a:extLst>
              <a:ext uri="{FF2B5EF4-FFF2-40B4-BE49-F238E27FC236}">
                <a16:creationId xmlns:a16="http://schemas.microsoft.com/office/drawing/2014/main" id="{48732A2D-D158-4C52-BC84-148A5EA95A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23" r="8164" b="-7"/>
          <a:stretch/>
        </p:blipFill>
        <p:spPr bwMode="auto">
          <a:xfrm>
            <a:off x="475500" y="581098"/>
            <a:ext cx="1447285" cy="2476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http://farm4.static.flickr.com/3272/2581924316_6e17dba008_o.jpg">
            <a:extLst>
              <a:ext uri="{FF2B5EF4-FFF2-40B4-BE49-F238E27FC236}">
                <a16:creationId xmlns:a16="http://schemas.microsoft.com/office/drawing/2014/main" id="{56F38B16-3CCD-4408-A870-DDCF50C8B1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06" r="17558" b="3"/>
          <a:stretch/>
        </p:blipFill>
        <p:spPr bwMode="auto">
          <a:xfrm>
            <a:off x="2043435" y="581099"/>
            <a:ext cx="1447286" cy="2476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5" name="Straight Connector 144">
            <a:extLst>
              <a:ext uri="{FF2B5EF4-FFF2-40B4-BE49-F238E27FC236}">
                <a16:creationId xmlns:a16="http://schemas.microsoft.com/office/drawing/2014/main" id="{95FA3E87-F218-4BA5-921F-838DB6FC6F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7107" name="Picture 2" descr="http://farm2.static.flickr.com/1375/1093732331_2bb6657cdd.jpg?v=0">
            <a:extLst>
              <a:ext uri="{FF2B5EF4-FFF2-40B4-BE49-F238E27FC236}">
                <a16:creationId xmlns:a16="http://schemas.microsoft.com/office/drawing/2014/main" id="{438B3E51-BC02-4F32-B234-43DC59540F9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71" r="3" b="3"/>
          <a:stretch/>
        </p:blipFill>
        <p:spPr bwMode="auto">
          <a:xfrm>
            <a:off x="475499" y="3218101"/>
            <a:ext cx="3015222" cy="2476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23E28BA-B36D-49BE-A560-D2BCE2F526DA}"/>
              </a:ext>
            </a:extLst>
          </p:cNvPr>
          <p:cNvSpPr>
            <a:spLocks noGrp="1" noChangeArrowheads="1"/>
          </p:cNvSpPr>
          <p:nvPr/>
        </p:nvSpPr>
        <p:spPr bwMode="auto">
          <a:xfrm>
            <a:off x="3858509" y="2198914"/>
            <a:ext cx="4803797" cy="367018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numCol="1" rtlCol="0" anchorCtr="0" compatLnSpc="1">
            <a:prstTxWarp prst="textNoShape">
              <a:avLst/>
            </a:prstTxWarp>
            <a:normAutofit/>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eaLnBrk="1" hangingPunct="1"/>
            <a:r>
              <a:rPr lang="en-US" altLang="en-US">
                <a:solidFill>
                  <a:schemeClr val="tx1">
                    <a:lumMod val="75000"/>
                    <a:lumOff val="25000"/>
                  </a:schemeClr>
                </a:solidFill>
              </a:rPr>
              <a:t>May bloom several times a year, assisting the bees during nectar shortage, and produces surpluses in August.</a:t>
            </a:r>
          </a:p>
          <a:p>
            <a:pPr eaLnBrk="1" hangingPunct="1"/>
            <a:r>
              <a:rPr lang="en-US" altLang="en-US">
                <a:solidFill>
                  <a:schemeClr val="tx1">
                    <a:lumMod val="75000"/>
                    <a:lumOff val="25000"/>
                  </a:schemeClr>
                </a:solidFill>
              </a:rPr>
              <a:t>The nectar is considered distasteful by some.</a:t>
            </a:r>
          </a:p>
        </p:txBody>
      </p:sp>
      <p:sp>
        <p:nvSpPr>
          <p:cNvPr id="146" name="Rectangle 145">
            <a:extLst>
              <a:ext uri="{FF2B5EF4-FFF2-40B4-BE49-F238E27FC236}">
                <a16:creationId xmlns:a16="http://schemas.microsoft.com/office/drawing/2014/main" id="{45598703-F094-4F74-93F0-945A832FF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47">
            <a:extLst>
              <a:ext uri="{FF2B5EF4-FFF2-40B4-BE49-F238E27FC236}">
                <a16:creationId xmlns:a16="http://schemas.microsoft.com/office/drawing/2014/main" id="{F0AC4F6F-0DD7-4E3F-ADF7-26B8E87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4" name="Rectangle 2">
            <a:extLst>
              <a:ext uri="{FF2B5EF4-FFF2-40B4-BE49-F238E27FC236}">
                <a16:creationId xmlns:a16="http://schemas.microsoft.com/office/drawing/2014/main" id="{99417C6B-8441-4F13-B871-B15A5871A909}"/>
              </a:ext>
            </a:extLst>
          </p:cNvPr>
          <p:cNvSpPr>
            <a:spLocks noGrp="1" noChangeArrowheads="1"/>
          </p:cNvSpPr>
          <p:nvPr>
            <p:ph type="title"/>
          </p:nvPr>
        </p:nvSpPr>
        <p:spPr>
          <a:xfrm>
            <a:off x="3858509" y="634946"/>
            <a:ext cx="4803797" cy="1450757"/>
          </a:xfrm>
        </p:spPr>
        <p:txBody>
          <a:bodyPr>
            <a:normAutofit/>
          </a:bodyPr>
          <a:lstStyle/>
          <a:p>
            <a:pPr eaLnBrk="1" fontAlgn="auto" hangingPunct="1">
              <a:spcAft>
                <a:spcPts val="0"/>
              </a:spcAft>
              <a:defRPr/>
            </a:pPr>
            <a:r>
              <a:rPr lang="en-US" altLang="en-US">
                <a:latin typeface="Berlin Sans FB" panose="020E0602020502020306" pitchFamily="34" charset="0"/>
              </a:rPr>
              <a:t>6. Saw Palmetto</a:t>
            </a:r>
            <a:br>
              <a:rPr lang="en-US" altLang="en-US">
                <a:latin typeface="Berlin Sans FB" panose="020E0602020502020306" pitchFamily="34" charset="0"/>
              </a:rPr>
            </a:br>
            <a:r>
              <a:rPr lang="en-US" altLang="en-US" i="1" err="1">
                <a:latin typeface="+mn-lt"/>
              </a:rPr>
              <a:t>Serenoa</a:t>
            </a:r>
            <a:r>
              <a:rPr lang="en-US" altLang="en-US" i="1">
                <a:latin typeface="+mn-lt"/>
              </a:rPr>
              <a:t> </a:t>
            </a:r>
            <a:r>
              <a:rPr lang="en-US" altLang="en-US" i="1" err="1">
                <a:latin typeface="+mn-lt"/>
              </a:rPr>
              <a:t>repens</a:t>
            </a:r>
            <a:r>
              <a:rPr lang="en-US" altLang="en-US" i="1">
                <a:latin typeface="+mn-lt"/>
              </a:rPr>
              <a:t> </a:t>
            </a:r>
          </a:p>
        </p:txBody>
      </p:sp>
      <p:pic>
        <p:nvPicPr>
          <p:cNvPr id="51204" name="Picture 1">
            <a:extLst>
              <a:ext uri="{FF2B5EF4-FFF2-40B4-BE49-F238E27FC236}">
                <a16:creationId xmlns:a16="http://schemas.microsoft.com/office/drawing/2014/main" id="{DDBE1920-5FB3-45CA-99B6-9AC47B0E596F}"/>
              </a:ext>
            </a:extLst>
          </p:cNvPr>
          <p:cNvPicPr>
            <a:picLocks noChangeAspect="1"/>
          </p:cNvPicPr>
          <p:nvPr/>
        </p:nvPicPr>
        <p:blipFill rotWithShape="1">
          <a:blip r:embed="rId3">
            <a:extLst>
              <a:ext uri="{28A0092B-C50C-407E-A947-70E740481C1C}">
                <a14:useLocalDpi xmlns:a14="http://schemas.microsoft.com/office/drawing/2010/main" val="0"/>
              </a:ext>
            </a:extLst>
          </a:blip>
          <a:srcRect l="16326" r="260"/>
          <a:stretch/>
        </p:blipFill>
        <p:spPr bwMode="auto">
          <a:xfrm>
            <a:off x="475499" y="581098"/>
            <a:ext cx="3015223" cy="247613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Connector 77">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 name="Picture 2" descr="A bee on a flower&#10;&#10;Description automatically generated">
            <a:extLst>
              <a:ext uri="{FF2B5EF4-FFF2-40B4-BE49-F238E27FC236}">
                <a16:creationId xmlns:a16="http://schemas.microsoft.com/office/drawing/2014/main" id="{923A54E5-AB4C-4D61-ADFE-92B93888400D}"/>
              </a:ext>
            </a:extLst>
          </p:cNvPr>
          <p:cNvPicPr>
            <a:picLocks noChangeAspect="1"/>
          </p:cNvPicPr>
          <p:nvPr/>
        </p:nvPicPr>
        <p:blipFill rotWithShape="1">
          <a:blip r:embed="rId4"/>
          <a:srcRect t="7207" r="-1" b="10671"/>
          <a:stretch/>
        </p:blipFill>
        <p:spPr>
          <a:xfrm>
            <a:off x="475499" y="3218101"/>
            <a:ext cx="3015222" cy="2476136"/>
          </a:xfrm>
          <a:prstGeom prst="rect">
            <a:avLst/>
          </a:prstGeom>
        </p:spPr>
      </p:pic>
      <p:sp>
        <p:nvSpPr>
          <p:cNvPr id="51203" name="Rectangle 3">
            <a:extLst>
              <a:ext uri="{FF2B5EF4-FFF2-40B4-BE49-F238E27FC236}">
                <a16:creationId xmlns:a16="http://schemas.microsoft.com/office/drawing/2014/main" id="{212C155E-6F01-415C-9573-686D86B03FAA}"/>
              </a:ext>
            </a:extLst>
          </p:cNvPr>
          <p:cNvSpPr>
            <a:spLocks noGrp="1" noChangeArrowheads="1"/>
          </p:cNvSpPr>
          <p:nvPr>
            <p:ph idx="1"/>
          </p:nvPr>
        </p:nvSpPr>
        <p:spPr>
          <a:xfrm>
            <a:off x="3858509" y="2198914"/>
            <a:ext cx="4803797" cy="3670180"/>
          </a:xfrm>
        </p:spPr>
        <p:txBody>
          <a:bodyPr>
            <a:normAutofit/>
          </a:bodyPr>
          <a:lstStyle/>
          <a:p>
            <a:pPr marL="90170" indent="-90170" eaLnBrk="1" hangingPunct="1"/>
            <a:r>
              <a:rPr lang="en-US" altLang="en-US"/>
              <a:t>One of Florida's prime nectar sources and has a reputation for producing surplus honey crops. </a:t>
            </a:r>
            <a:endParaRPr lang="en-US"/>
          </a:p>
          <a:p>
            <a:pPr marL="90170" indent="-90170" eaLnBrk="1" hangingPunct="1"/>
            <a:r>
              <a:rPr lang="en-US" altLang="en-US"/>
              <a:t>Blooming April-June</a:t>
            </a:r>
            <a:endParaRPr lang="en-US" altLang="en-US">
              <a:cs typeface="Calibri"/>
            </a:endParaRPr>
          </a:p>
          <a:p>
            <a:pPr marL="90170" indent="-90170"/>
            <a:endParaRPr lang="en-US" altLang="en-US">
              <a:cs typeface="Calibri"/>
            </a:endParaRPr>
          </a:p>
          <a:p>
            <a:pPr marL="0" indent="0">
              <a:buNone/>
            </a:pPr>
            <a:r>
              <a:rPr lang="en-US">
                <a:ea typeface="+mn-lt"/>
                <a:cs typeface="+mn-lt"/>
              </a:rPr>
              <a:t>The honey is light green to amber and often has a high moisture content.</a:t>
            </a:r>
            <a:endParaRPr lang="en-US" dirty="0"/>
          </a:p>
        </p:txBody>
      </p:sp>
      <p:sp>
        <p:nvSpPr>
          <p:cNvPr id="80" name="Rectangle 79">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206" name="TextBox 10">
            <a:extLst>
              <a:ext uri="{FF2B5EF4-FFF2-40B4-BE49-F238E27FC236}">
                <a16:creationId xmlns:a16="http://schemas.microsoft.com/office/drawing/2014/main" id="{5CC7B5E7-3A4A-4416-9D86-32BD16B65C7F}"/>
              </a:ext>
            </a:extLst>
          </p:cNvPr>
          <p:cNvSpPr txBox="1">
            <a:spLocks noChangeArrowheads="1"/>
          </p:cNvSpPr>
          <p:nvPr/>
        </p:nvSpPr>
        <p:spPr bwMode="auto">
          <a:xfrm>
            <a:off x="475499" y="5689387"/>
            <a:ext cx="3015223" cy="247613"/>
          </a:xfrm>
          <a:prstGeom prst="rect">
            <a:avLst/>
          </a:prstGeom>
          <a:solidFill>
            <a:srgbClr val="000000">
              <a:alpha val="50000"/>
            </a:srgb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Aft>
                <a:spcPts val="600"/>
              </a:spcAft>
            </a:pPr>
            <a:r>
              <a:rPr lang="en-US" altLang="en-US" sz="1300">
                <a:solidFill>
                  <a:srgbClr val="FFFFFF"/>
                </a:solidFill>
                <a:latin typeface="+mn-lt"/>
              </a:rPr>
              <a:t>Photo by Bob Peterson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310" name="Rectangle 8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311" name="Rectangle 8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5312" name="Straight Connector 8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7" name="Rectangle 86">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ABC699-117A-45CC-94B3-20E49428D360}"/>
              </a:ext>
            </a:extLst>
          </p:cNvPr>
          <p:cNvSpPr>
            <a:spLocks noGrp="1"/>
          </p:cNvSpPr>
          <p:nvPr>
            <p:ph type="title"/>
          </p:nvPr>
        </p:nvSpPr>
        <p:spPr>
          <a:xfrm>
            <a:off x="4808763" y="634946"/>
            <a:ext cx="3845379" cy="1450757"/>
          </a:xfrm>
        </p:spPr>
        <p:txBody>
          <a:bodyPr vert="horz" lIns="91440" tIns="45720" rIns="91440" bIns="45720" rtlCol="0" anchor="b">
            <a:normAutofit/>
          </a:bodyPr>
          <a:lstStyle/>
          <a:p>
            <a:pPr eaLnBrk="1" fontAlgn="auto" hangingPunct="1">
              <a:spcAft>
                <a:spcPts val="0"/>
              </a:spcAft>
              <a:defRPr/>
            </a:pPr>
            <a:r>
              <a:rPr lang="en-US" b="1" dirty="0">
                <a:solidFill>
                  <a:schemeClr val="tx1">
                    <a:lumMod val="75000"/>
                    <a:lumOff val="25000"/>
                  </a:schemeClr>
                </a:solidFill>
              </a:rPr>
              <a:t>7. Citrus</a:t>
            </a:r>
          </a:p>
        </p:txBody>
      </p:sp>
      <p:pic>
        <p:nvPicPr>
          <p:cNvPr id="55300" name="Content Placeholder 4">
            <a:extLst>
              <a:ext uri="{FF2B5EF4-FFF2-40B4-BE49-F238E27FC236}">
                <a16:creationId xmlns:a16="http://schemas.microsoft.com/office/drawing/2014/main" id="{B160E4B9-B46E-42AB-9EA4-A0B9BCB0BF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2394" y="1684600"/>
            <a:ext cx="4088720" cy="3168759"/>
          </a:xfrm>
          <a:prstGeom prst="rect">
            <a:avLst/>
          </a:prstGeom>
        </p:spPr>
      </p:pic>
      <p:cxnSp>
        <p:nvCxnSpPr>
          <p:cNvPr id="89" name="Straight Connector 88">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5299" name="Content Placeholder 2">
            <a:extLst>
              <a:ext uri="{FF2B5EF4-FFF2-40B4-BE49-F238E27FC236}">
                <a16:creationId xmlns:a16="http://schemas.microsoft.com/office/drawing/2014/main" id="{34E1E4AD-4D2E-44E3-B14F-7EC5C467098E}"/>
              </a:ext>
            </a:extLst>
          </p:cNvPr>
          <p:cNvSpPr>
            <a:spLocks noGrp="1"/>
          </p:cNvSpPr>
          <p:nvPr>
            <p:ph sz="half" idx="1"/>
          </p:nvPr>
        </p:nvSpPr>
        <p:spPr>
          <a:xfrm>
            <a:off x="4808763" y="2198914"/>
            <a:ext cx="3845379" cy="3670180"/>
          </a:xfrm>
        </p:spPr>
        <p:txBody>
          <a:bodyPr vert="horz" lIns="0" tIns="45720" rIns="0" bIns="45720" rtlCol="0">
            <a:normAutofit/>
          </a:bodyPr>
          <a:lstStyle/>
          <a:p>
            <a:pPr eaLnBrk="1" hangingPunct="1"/>
            <a:r>
              <a:rPr lang="en-US" altLang="en-US">
                <a:solidFill>
                  <a:schemeClr val="tx1">
                    <a:lumMod val="75000"/>
                    <a:lumOff val="25000"/>
                  </a:schemeClr>
                </a:solidFill>
              </a:rPr>
              <a:t>Orange produces more nectar</a:t>
            </a:r>
          </a:p>
          <a:p>
            <a:pPr eaLnBrk="1" hangingPunct="1"/>
            <a:r>
              <a:rPr lang="en-US" altLang="en-US">
                <a:solidFill>
                  <a:schemeClr val="tx1">
                    <a:lumMod val="75000"/>
                    <a:lumOff val="25000"/>
                  </a:schemeClr>
                </a:solidFill>
              </a:rPr>
              <a:t>Honey is clear and light in color and has a pleasant flavor</a:t>
            </a:r>
          </a:p>
        </p:txBody>
      </p:sp>
      <p:sp>
        <p:nvSpPr>
          <p:cNvPr id="91" name="Rectangle 90">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TextBox 5">
            <a:extLst>
              <a:ext uri="{FF2B5EF4-FFF2-40B4-BE49-F238E27FC236}">
                <a16:creationId xmlns:a16="http://schemas.microsoft.com/office/drawing/2014/main" id="{A29078D2-A29C-4F53-996D-CA0F6F9FE895}"/>
              </a:ext>
            </a:extLst>
          </p:cNvPr>
          <p:cNvSpPr txBox="1">
            <a:spLocks noChangeArrowheads="1"/>
          </p:cNvSpPr>
          <p:nvPr/>
        </p:nvSpPr>
        <p:spPr bwMode="auto">
          <a:xfrm>
            <a:off x="636093" y="5870390"/>
            <a:ext cx="1763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US" sz="1200"/>
              <a:t>Photo by Bob Peterson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7" name="Rectangle 13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9" name="Straight Connector 138">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626" name="Rectangle 2">
            <a:extLst>
              <a:ext uri="{FF2B5EF4-FFF2-40B4-BE49-F238E27FC236}">
                <a16:creationId xmlns:a16="http://schemas.microsoft.com/office/drawing/2014/main" id="{D39AA6F6-4292-4F76-8573-9BB050A73D89}"/>
              </a:ext>
            </a:extLst>
          </p:cNvPr>
          <p:cNvSpPr>
            <a:spLocks noGrp="1" noChangeArrowheads="1"/>
          </p:cNvSpPr>
          <p:nvPr>
            <p:ph type="title"/>
          </p:nvPr>
        </p:nvSpPr>
        <p:spPr>
          <a:xfrm>
            <a:off x="540822" y="1758340"/>
            <a:ext cx="2744434" cy="2926080"/>
          </a:xfrm>
        </p:spPr>
        <p:txBody>
          <a:bodyPr vert="horz" lIns="91440" tIns="45720" rIns="91440" bIns="45720" rtlCol="0" anchor="b">
            <a:normAutofit/>
          </a:bodyPr>
          <a:lstStyle/>
          <a:p>
            <a:pPr>
              <a:lnSpc>
                <a:spcPct val="90000"/>
              </a:lnSpc>
              <a:spcBef>
                <a:spcPts val="1200"/>
              </a:spcBef>
              <a:spcAft>
                <a:spcPts val="200"/>
              </a:spcAft>
              <a:defRPr/>
            </a:pPr>
            <a:r>
              <a:rPr lang="en-US" sz="3800" u="sng" cap="all" dirty="0">
                <a:solidFill>
                  <a:srgbClr val="FFFFFF"/>
                </a:solidFill>
                <a:ea typeface="+mj-lt"/>
                <a:cs typeface="+mj-lt"/>
              </a:rPr>
              <a:t>MINOR</a:t>
            </a:r>
            <a:r>
              <a:rPr lang="en-US" sz="3800" cap="all" dirty="0">
                <a:solidFill>
                  <a:srgbClr val="FFFFFF"/>
                </a:solidFill>
                <a:ea typeface="+mj-lt"/>
                <a:cs typeface="+mj-lt"/>
              </a:rPr>
              <a:t> </a:t>
            </a:r>
            <a:br>
              <a:rPr lang="en-US" sz="3800" cap="all" dirty="0">
                <a:solidFill>
                  <a:srgbClr val="FFFFFF"/>
                </a:solidFill>
                <a:ea typeface="+mj-lt"/>
                <a:cs typeface="+mj-lt"/>
              </a:rPr>
            </a:br>
            <a:r>
              <a:rPr lang="en-US" sz="3800" cap="all" dirty="0">
                <a:solidFill>
                  <a:srgbClr val="FFFFFF"/>
                </a:solidFill>
                <a:ea typeface="+mj-lt"/>
                <a:cs typeface="+mj-lt"/>
              </a:rPr>
              <a:t>NECTAR </a:t>
            </a:r>
            <a:br>
              <a:rPr lang="en-US" sz="3800" cap="all" dirty="0">
                <a:solidFill>
                  <a:srgbClr val="FFFFFF"/>
                </a:solidFill>
                <a:ea typeface="+mj-lt"/>
                <a:cs typeface="+mj-lt"/>
              </a:rPr>
            </a:br>
            <a:r>
              <a:rPr lang="en-US" sz="3800" cap="all" dirty="0">
                <a:solidFill>
                  <a:srgbClr val="FFFFFF"/>
                </a:solidFill>
                <a:ea typeface="+mj-lt"/>
                <a:cs typeface="+mj-lt"/>
              </a:rPr>
              <a:t>PLANTS</a:t>
            </a:r>
            <a:endParaRPr lang="en-US" sz="3800" dirty="0">
              <a:ea typeface="+mj-lt"/>
              <a:cs typeface="+mj-lt"/>
            </a:endParaRPr>
          </a:p>
          <a:p>
            <a:pPr>
              <a:lnSpc>
                <a:spcPct val="90000"/>
              </a:lnSpc>
              <a:spcBef>
                <a:spcPts val="1200"/>
              </a:spcBef>
              <a:spcAft>
                <a:spcPts val="200"/>
              </a:spcAft>
              <a:defRPr/>
            </a:pPr>
            <a:endParaRPr lang="en-US" sz="3800" dirty="0">
              <a:ea typeface="+mj-lt"/>
              <a:cs typeface="+mj-lt"/>
            </a:endParaRPr>
          </a:p>
          <a:p>
            <a:pPr>
              <a:spcAft>
                <a:spcPts val="0"/>
              </a:spcAft>
              <a:defRPr/>
            </a:pPr>
            <a:endParaRPr lang="en-US" altLang="en-US" sz="3800" dirty="0">
              <a:solidFill>
                <a:srgbClr val="FFFFFF"/>
              </a:solidFill>
              <a:cs typeface="Calibri Light"/>
            </a:endParaRPr>
          </a:p>
        </p:txBody>
      </p:sp>
      <p:sp>
        <p:nvSpPr>
          <p:cNvPr id="2" name="Text Placeholder 1">
            <a:extLst>
              <a:ext uri="{FF2B5EF4-FFF2-40B4-BE49-F238E27FC236}">
                <a16:creationId xmlns:a16="http://schemas.microsoft.com/office/drawing/2014/main" id="{159CA1BF-9523-4936-B8A7-C2A7FE53BAA9}"/>
              </a:ext>
            </a:extLst>
          </p:cNvPr>
          <p:cNvSpPr>
            <a:spLocks noGrp="1"/>
          </p:cNvSpPr>
          <p:nvPr>
            <p:ph type="body" idx="1"/>
          </p:nvPr>
        </p:nvSpPr>
        <p:spPr>
          <a:xfrm>
            <a:off x="342900" y="3578087"/>
            <a:ext cx="2744434" cy="1554480"/>
          </a:xfrm>
        </p:spPr>
        <p:txBody>
          <a:bodyPr vert="horz" lIns="91440" tIns="45720" rIns="91440" bIns="45720" rtlCol="0">
            <a:normAutofit/>
          </a:bodyPr>
          <a:lstStyle/>
          <a:p>
            <a:pPr eaLnBrk="1" hangingPunct="1">
              <a:defRPr/>
            </a:pPr>
            <a:endParaRPr lang="en-US" sz="1300" dirty="0">
              <a:solidFill>
                <a:srgbClr val="FFFFFF"/>
              </a:solidFill>
              <a:cs typeface="Calibri Light"/>
            </a:endParaRPr>
          </a:p>
        </p:txBody>
      </p:sp>
      <p:pic>
        <p:nvPicPr>
          <p:cNvPr id="3" name="Picture 3" descr="A bee on a flower&#10;&#10;Description automatically generated">
            <a:extLst>
              <a:ext uri="{FF2B5EF4-FFF2-40B4-BE49-F238E27FC236}">
                <a16:creationId xmlns:a16="http://schemas.microsoft.com/office/drawing/2014/main" id="{E8CA96E8-4541-49F9-8309-792E63DE231B}"/>
              </a:ext>
            </a:extLst>
          </p:cNvPr>
          <p:cNvPicPr>
            <a:picLocks noChangeAspect="1"/>
          </p:cNvPicPr>
          <p:nvPr/>
        </p:nvPicPr>
        <p:blipFill rotWithShape="1">
          <a:blip r:embed="rId3"/>
          <a:srcRect l="17407"/>
          <a:stretch/>
        </p:blipFill>
        <p:spPr>
          <a:xfrm>
            <a:off x="3479799" y="10"/>
            <a:ext cx="5664200" cy="6857990"/>
          </a:xfrm>
          <a:prstGeom prst="rect">
            <a:avLst/>
          </a:prstGeom>
        </p:spPr>
      </p:pic>
      <p:sp>
        <p:nvSpPr>
          <p:cNvPr id="143" name="Rectangle 142">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50" name="Rectangle 2">
            <a:extLst>
              <a:ext uri="{FF2B5EF4-FFF2-40B4-BE49-F238E27FC236}">
                <a16:creationId xmlns:a16="http://schemas.microsoft.com/office/drawing/2014/main" id="{211ABF82-C4ED-4324-9B51-7D89DA450ECF}"/>
              </a:ext>
            </a:extLst>
          </p:cNvPr>
          <p:cNvSpPr>
            <a:spLocks noGrp="1" noChangeArrowheads="1"/>
          </p:cNvSpPr>
          <p:nvPr>
            <p:ph type="title"/>
          </p:nvPr>
        </p:nvSpPr>
        <p:spPr>
          <a:xfrm>
            <a:off x="5894613" y="634946"/>
            <a:ext cx="2767693" cy="1450757"/>
          </a:xfrm>
        </p:spPr>
        <p:txBody>
          <a:bodyPr vert="horz" lIns="91440" tIns="45720" rIns="91440" bIns="45720" rtlCol="0" anchor="b">
            <a:normAutofit/>
          </a:bodyPr>
          <a:lstStyle/>
          <a:p>
            <a:pPr eaLnBrk="1" fontAlgn="auto" hangingPunct="1">
              <a:spcAft>
                <a:spcPts val="0"/>
              </a:spcAft>
              <a:defRPr/>
            </a:pPr>
            <a:r>
              <a:rPr lang="en-US" altLang="en-US" sz="3400" kern="1200" spc="-50" baseline="0" dirty="0">
                <a:solidFill>
                  <a:schemeClr val="tx1">
                    <a:lumMod val="75000"/>
                    <a:lumOff val="25000"/>
                  </a:schemeClr>
                </a:solidFill>
                <a:latin typeface="+mj-lt"/>
                <a:ea typeface="+mj-ea"/>
                <a:cs typeface="+mj-cs"/>
              </a:rPr>
              <a:t>Spanish Needles</a:t>
            </a:r>
            <a:br>
              <a:rPr lang="en-US" altLang="en-US" sz="3400" kern="1200" spc="-50" baseline="0" dirty="0">
                <a:solidFill>
                  <a:schemeClr val="tx1">
                    <a:lumMod val="75000"/>
                    <a:lumOff val="25000"/>
                  </a:schemeClr>
                </a:solidFill>
                <a:latin typeface="+mj-lt"/>
                <a:ea typeface="+mj-ea"/>
                <a:cs typeface="+mj-cs"/>
              </a:rPr>
            </a:br>
            <a:r>
              <a:rPr lang="en-US" altLang="en-US" sz="3400" i="1" kern="1200" spc="-50" baseline="0" dirty="0">
                <a:solidFill>
                  <a:schemeClr val="tx1">
                    <a:lumMod val="75000"/>
                    <a:lumOff val="25000"/>
                  </a:schemeClr>
                </a:solidFill>
                <a:latin typeface="+mj-lt"/>
                <a:ea typeface="+mj-ea"/>
                <a:cs typeface="+mj-cs"/>
              </a:rPr>
              <a:t>Bidens alba</a:t>
            </a:r>
            <a:r>
              <a:rPr lang="en-US" altLang="en-US" sz="3400" kern="1200" spc="-50" baseline="0" dirty="0">
                <a:solidFill>
                  <a:schemeClr val="tx1">
                    <a:lumMod val="75000"/>
                    <a:lumOff val="25000"/>
                  </a:schemeClr>
                </a:solidFill>
                <a:latin typeface="+mj-lt"/>
                <a:ea typeface="+mj-ea"/>
                <a:cs typeface="+mj-cs"/>
              </a:rPr>
              <a:t> </a:t>
            </a:r>
          </a:p>
        </p:txBody>
      </p:sp>
      <p:pic>
        <p:nvPicPr>
          <p:cNvPr id="59395" name="Picture 1">
            <a:extLst>
              <a:ext uri="{FF2B5EF4-FFF2-40B4-BE49-F238E27FC236}">
                <a16:creationId xmlns:a16="http://schemas.microsoft.com/office/drawing/2014/main" id="{87E536A2-CE2B-4072-86CB-32FDEACB84BB}"/>
              </a:ext>
            </a:extLst>
          </p:cNvPr>
          <p:cNvPicPr>
            <a:picLocks noChangeAspect="1"/>
          </p:cNvPicPr>
          <p:nvPr/>
        </p:nvPicPr>
        <p:blipFill rotWithShape="1">
          <a:blip r:embed="rId3">
            <a:extLst>
              <a:ext uri="{28A0092B-C50C-407E-A947-70E740481C1C}">
                <a14:useLocalDpi xmlns:a14="http://schemas.microsoft.com/office/drawing/2010/main" val="0"/>
              </a:ext>
            </a:extLst>
          </a:blip>
          <a:srcRect l="2485"/>
          <a:stretch/>
        </p:blipFill>
        <p:spPr bwMode="auto">
          <a:xfrm>
            <a:off x="475499" y="640081"/>
            <a:ext cx="5182351" cy="5314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1" name="Straight Connector 14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9397" name="TextBox 9">
            <a:extLst>
              <a:ext uri="{FF2B5EF4-FFF2-40B4-BE49-F238E27FC236}">
                <a16:creationId xmlns:a16="http://schemas.microsoft.com/office/drawing/2014/main" id="{67D12F89-8209-4A99-BFFB-A5584BA52D9F}"/>
              </a:ext>
            </a:extLst>
          </p:cNvPr>
          <p:cNvSpPr txBox="1">
            <a:spLocks noChangeArrowheads="1"/>
          </p:cNvSpPr>
          <p:nvPr/>
        </p:nvSpPr>
        <p:spPr bwMode="auto">
          <a:xfrm>
            <a:off x="5894613" y="2198913"/>
            <a:ext cx="2767693" cy="375556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buClr>
                <a:schemeClr val="accent1"/>
              </a:buClr>
              <a:buFont typeface="Calibri" panose="020F0502020204030204" pitchFamily="34" charset="0"/>
            </a:pPr>
            <a:r>
              <a:rPr lang="en-US" altLang="en-US" dirty="0">
                <a:solidFill>
                  <a:schemeClr val="tx1">
                    <a:lumMod val="75000"/>
                    <a:lumOff val="25000"/>
                  </a:schemeClr>
                </a:solidFill>
                <a:latin typeface="+mn-lt"/>
              </a:rPr>
              <a:t>Photography by Bob Peterson</a:t>
            </a:r>
          </a:p>
        </p:txBody>
      </p:sp>
      <p:sp>
        <p:nvSpPr>
          <p:cNvPr id="143" name="Rectangle 142">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5" name="Rectangle 144">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7650"/>
                                        </p:tgtEl>
                                        <p:attrNameLst>
                                          <p:attrName>style.visibility</p:attrName>
                                        </p:attrNameLst>
                                      </p:cBhvr>
                                      <p:to>
                                        <p:strVal val="visible"/>
                                      </p:to>
                                    </p:set>
                                    <p:animEffect transition="in" filter="fade">
                                      <p:cBhvr>
                                        <p:cTn id="7" dur="400"/>
                                        <p:tgtEl>
                                          <p:spTgt spid="27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12739E6-7813-484C-8196-6C3CEF4CEBE5}"/>
              </a:ext>
            </a:extLst>
          </p:cNvPr>
          <p:cNvSpPr>
            <a:spLocks noGrp="1" noChangeArrowheads="1"/>
          </p:cNvSpPr>
          <p:nvPr>
            <p:ph type="title"/>
          </p:nvPr>
        </p:nvSpPr>
        <p:spPr/>
        <p:txBody>
          <a:bodyPr/>
          <a:lstStyle/>
          <a:p>
            <a:pPr eaLnBrk="1" fontAlgn="auto" hangingPunct="1">
              <a:spcAft>
                <a:spcPts val="0"/>
              </a:spcAft>
              <a:defRPr/>
            </a:pPr>
            <a:r>
              <a:rPr lang="en-US" altLang="en-US" err="1">
                <a:solidFill>
                  <a:schemeClr val="tx1">
                    <a:lumMod val="75000"/>
                    <a:lumOff val="25000"/>
                  </a:schemeClr>
                </a:solidFill>
                <a:latin typeface="Berlin Sans FB" panose="020E0602020502020306" pitchFamily="34" charset="0"/>
              </a:rPr>
              <a:t>Seagrape</a:t>
            </a:r>
            <a:br>
              <a:rPr lang="en-US" altLang="en-US" sz="2200">
                <a:solidFill>
                  <a:schemeClr val="tx1">
                    <a:lumMod val="75000"/>
                    <a:lumOff val="25000"/>
                  </a:schemeClr>
                </a:solidFill>
                <a:latin typeface="Berlin Sans FB" panose="020E0602020502020306" pitchFamily="34" charset="0"/>
              </a:rPr>
            </a:br>
            <a:r>
              <a:rPr lang="en-US" altLang="en-US" sz="2200" i="1" err="1">
                <a:solidFill>
                  <a:schemeClr val="tx1">
                    <a:lumMod val="75000"/>
                    <a:lumOff val="25000"/>
                  </a:schemeClr>
                </a:solidFill>
                <a:latin typeface="+mn-lt"/>
              </a:rPr>
              <a:t>Coccoloba</a:t>
            </a:r>
            <a:r>
              <a:rPr lang="en-US" altLang="en-US" sz="2200" i="1">
                <a:solidFill>
                  <a:schemeClr val="tx1">
                    <a:lumMod val="75000"/>
                    <a:lumOff val="25000"/>
                  </a:schemeClr>
                </a:solidFill>
                <a:latin typeface="+mn-lt"/>
              </a:rPr>
              <a:t> </a:t>
            </a:r>
            <a:r>
              <a:rPr lang="en-US" altLang="en-US" sz="2200" i="1" err="1">
                <a:solidFill>
                  <a:schemeClr val="tx1">
                    <a:lumMod val="75000"/>
                    <a:lumOff val="25000"/>
                  </a:schemeClr>
                </a:solidFill>
                <a:latin typeface="+mn-lt"/>
              </a:rPr>
              <a:t>uvifera</a:t>
            </a:r>
            <a:r>
              <a:rPr lang="en-US" altLang="en-US" sz="2200">
                <a:solidFill>
                  <a:schemeClr val="tx1">
                    <a:lumMod val="75000"/>
                    <a:lumOff val="25000"/>
                  </a:schemeClr>
                </a:solidFill>
                <a:latin typeface="Berlin Sans FB" panose="020E0602020502020306" pitchFamily="34" charset="0"/>
              </a:rPr>
              <a:t> </a:t>
            </a:r>
          </a:p>
        </p:txBody>
      </p:sp>
      <p:pic>
        <p:nvPicPr>
          <p:cNvPr id="61443" name="Picture 3" descr="seagrape1">
            <a:extLst>
              <a:ext uri="{FF2B5EF4-FFF2-40B4-BE49-F238E27FC236}">
                <a16:creationId xmlns:a16="http://schemas.microsoft.com/office/drawing/2014/main" id="{7B80E3D8-6C2C-45AF-8E77-D34EFB2DA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6488" y="2016125"/>
            <a:ext cx="37703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1">
            <a:extLst>
              <a:ext uri="{FF2B5EF4-FFF2-40B4-BE49-F238E27FC236}">
                <a16:creationId xmlns:a16="http://schemas.microsoft.com/office/drawing/2014/main" id="{B71D96B1-58E3-4C60-B269-B6B6AECBC8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016125"/>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Box 8">
            <a:extLst>
              <a:ext uri="{FF2B5EF4-FFF2-40B4-BE49-F238E27FC236}">
                <a16:creationId xmlns:a16="http://schemas.microsoft.com/office/drawing/2014/main" id="{31B23E95-02C8-489B-8E5B-82A77D83CD47}"/>
              </a:ext>
            </a:extLst>
          </p:cNvPr>
          <p:cNvSpPr txBox="1">
            <a:spLocks noChangeArrowheads="1"/>
          </p:cNvSpPr>
          <p:nvPr/>
        </p:nvSpPr>
        <p:spPr bwMode="auto">
          <a:xfrm>
            <a:off x="2667000" y="6022975"/>
            <a:ext cx="17637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Photo by Bob Peterson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F9C885B-A3CF-4633-8FD2-5E2C3525C114}"/>
              </a:ext>
            </a:extLst>
          </p:cNvPr>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latin typeface="Berlin Sans FB" panose="020E0602020502020306" pitchFamily="34" charset="0"/>
              </a:rPr>
              <a:t>Mexican Clover (</a:t>
            </a:r>
            <a:r>
              <a:rPr lang="en-US" altLang="en-US" err="1">
                <a:solidFill>
                  <a:schemeClr val="tx1">
                    <a:lumMod val="75000"/>
                    <a:lumOff val="25000"/>
                  </a:schemeClr>
                </a:solidFill>
                <a:latin typeface="Berlin Sans FB" panose="020E0602020502020306" pitchFamily="34" charset="0"/>
              </a:rPr>
              <a:t>Pusley</a:t>
            </a:r>
            <a:r>
              <a:rPr lang="en-US" altLang="en-US">
                <a:solidFill>
                  <a:schemeClr val="tx1">
                    <a:lumMod val="75000"/>
                    <a:lumOff val="25000"/>
                  </a:schemeClr>
                </a:solidFill>
                <a:latin typeface="Berlin Sans FB" panose="020E0602020502020306" pitchFamily="34" charset="0"/>
              </a:rPr>
              <a:t>)</a:t>
            </a:r>
            <a:br>
              <a:rPr lang="en-US" altLang="en-US" sz="2200" i="1">
                <a:solidFill>
                  <a:schemeClr val="tx1">
                    <a:lumMod val="75000"/>
                    <a:lumOff val="25000"/>
                  </a:schemeClr>
                </a:solidFill>
                <a:latin typeface="+mn-lt"/>
              </a:rPr>
            </a:br>
            <a:r>
              <a:rPr lang="en-US" altLang="en-US" sz="2200" i="1" err="1">
                <a:solidFill>
                  <a:schemeClr val="tx1">
                    <a:lumMod val="75000"/>
                    <a:lumOff val="25000"/>
                  </a:schemeClr>
                </a:solidFill>
                <a:latin typeface="+mn-lt"/>
              </a:rPr>
              <a:t>Richardia</a:t>
            </a:r>
            <a:r>
              <a:rPr lang="en-US" altLang="en-US" sz="2200" i="1">
                <a:solidFill>
                  <a:schemeClr val="tx1">
                    <a:lumMod val="75000"/>
                    <a:lumOff val="25000"/>
                  </a:schemeClr>
                </a:solidFill>
                <a:latin typeface="+mn-lt"/>
              </a:rPr>
              <a:t> grandiflora</a:t>
            </a:r>
            <a:endParaRPr lang="en-US" altLang="en-US" i="1">
              <a:solidFill>
                <a:schemeClr val="tx1">
                  <a:lumMod val="75000"/>
                  <a:lumOff val="25000"/>
                </a:schemeClr>
              </a:solidFill>
              <a:latin typeface="+mn-lt"/>
            </a:endParaRPr>
          </a:p>
        </p:txBody>
      </p:sp>
      <p:pic>
        <p:nvPicPr>
          <p:cNvPr id="63491" name="Picture 4" descr="Richardia_scabra1">
            <a:extLst>
              <a:ext uri="{FF2B5EF4-FFF2-40B4-BE49-F238E27FC236}">
                <a16:creationId xmlns:a16="http://schemas.microsoft.com/office/drawing/2014/main" id="{399F668F-9017-46BD-AA59-83736A7E01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17688"/>
            <a:ext cx="333375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7">
            <a:extLst>
              <a:ext uri="{FF2B5EF4-FFF2-40B4-BE49-F238E27FC236}">
                <a16:creationId xmlns:a16="http://schemas.microsoft.com/office/drawing/2014/main" id="{A4EA442F-6E5E-4574-9A40-D456E2DF5B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817688"/>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8">
            <a:extLst>
              <a:ext uri="{FF2B5EF4-FFF2-40B4-BE49-F238E27FC236}">
                <a16:creationId xmlns:a16="http://schemas.microsoft.com/office/drawing/2014/main" id="{630BE2D5-F4FB-43AD-B529-A5F37C94346F}"/>
              </a:ext>
            </a:extLst>
          </p:cNvPr>
          <p:cNvSpPr txBox="1">
            <a:spLocks noChangeArrowheads="1"/>
          </p:cNvSpPr>
          <p:nvPr/>
        </p:nvSpPr>
        <p:spPr bwMode="auto">
          <a:xfrm>
            <a:off x="6999288" y="6103938"/>
            <a:ext cx="17637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Photo by Bob Peterson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F8CBCE-9C05-4FDD-81A8-E792FCCCA87F}"/>
              </a:ext>
            </a:extLst>
          </p:cNvPr>
          <p:cNvSpPr>
            <a:spLocks noGrp="1"/>
          </p:cNvSpPr>
          <p:nvPr>
            <p:ph type="title"/>
          </p:nvPr>
        </p:nvSpPr>
        <p:spPr>
          <a:xfrm>
            <a:off x="822325" y="287338"/>
            <a:ext cx="7543800" cy="1449387"/>
          </a:xfrm>
        </p:spPr>
        <p:txBody>
          <a:bodyPr/>
          <a:lstStyle/>
          <a:p>
            <a:pPr eaLnBrk="1" fontAlgn="auto" hangingPunct="1">
              <a:spcAft>
                <a:spcPts val="0"/>
              </a:spcAft>
              <a:defRPr/>
            </a:pPr>
            <a:r>
              <a:rPr lang="en-US">
                <a:solidFill>
                  <a:schemeClr val="tx1">
                    <a:lumMod val="75000"/>
                    <a:lumOff val="25000"/>
                  </a:schemeClr>
                </a:solidFill>
                <a:latin typeface="Berlin Sans FB" panose="020E0602020502020306" pitchFamily="34" charset="0"/>
              </a:rPr>
              <a:t>American Beautyberry</a:t>
            </a:r>
            <a:br>
              <a:rPr lang="en-US" sz="2200">
                <a:solidFill>
                  <a:schemeClr val="tx1">
                    <a:lumMod val="75000"/>
                    <a:lumOff val="25000"/>
                  </a:schemeClr>
                </a:solidFill>
                <a:latin typeface="+mn-lt"/>
              </a:rPr>
            </a:br>
            <a:r>
              <a:rPr lang="en-US" sz="2200" i="1" err="1">
                <a:solidFill>
                  <a:schemeClr val="tx1">
                    <a:lumMod val="75000"/>
                    <a:lumOff val="25000"/>
                  </a:schemeClr>
                </a:solidFill>
                <a:latin typeface="+mn-lt"/>
              </a:rPr>
              <a:t>Callicarpa</a:t>
            </a:r>
            <a:r>
              <a:rPr lang="en-US" sz="2200" i="1">
                <a:solidFill>
                  <a:schemeClr val="tx1">
                    <a:lumMod val="75000"/>
                    <a:lumOff val="25000"/>
                  </a:schemeClr>
                </a:solidFill>
                <a:latin typeface="+mn-lt"/>
              </a:rPr>
              <a:t> </a:t>
            </a:r>
            <a:r>
              <a:rPr lang="en-US" sz="2200" i="1" err="1">
                <a:solidFill>
                  <a:schemeClr val="tx1">
                    <a:lumMod val="75000"/>
                    <a:lumOff val="25000"/>
                  </a:schemeClr>
                </a:solidFill>
                <a:latin typeface="+mn-lt"/>
              </a:rPr>
              <a:t>americana</a:t>
            </a:r>
            <a:endParaRPr lang="en-US" sz="2200">
              <a:solidFill>
                <a:schemeClr val="tx1">
                  <a:lumMod val="75000"/>
                  <a:lumOff val="25000"/>
                </a:schemeClr>
              </a:solidFill>
              <a:latin typeface="+mn-lt"/>
            </a:endParaRPr>
          </a:p>
        </p:txBody>
      </p:sp>
      <p:pic>
        <p:nvPicPr>
          <p:cNvPr id="65539" name="Content Placeholder 6">
            <a:extLst>
              <a:ext uri="{FF2B5EF4-FFF2-40B4-BE49-F238E27FC236}">
                <a16:creationId xmlns:a16="http://schemas.microsoft.com/office/drawing/2014/main" id="{C8774047-BB3A-446E-9D08-869C23B9EE3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2063750"/>
            <a:ext cx="4060825" cy="3044825"/>
          </a:xfrm>
        </p:spPr>
      </p:pic>
      <p:pic>
        <p:nvPicPr>
          <p:cNvPr id="65540" name="Picture 2" descr="Image result for bee beautyberry">
            <a:extLst>
              <a:ext uri="{FF2B5EF4-FFF2-40B4-BE49-F238E27FC236}">
                <a16:creationId xmlns:a16="http://schemas.microsoft.com/office/drawing/2014/main" id="{7E2BF76D-519F-4FE1-B1AD-9FDDC7E0D30E}"/>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l="8978"/>
          <a:stretch>
            <a:fillRect/>
          </a:stretch>
        </p:blipFill>
        <p:spPr>
          <a:xfrm>
            <a:off x="228600" y="2063750"/>
            <a:ext cx="4060825" cy="3044825"/>
          </a:xfr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4A053C13-F6B2-416A-9070-9CD9CD55F5DF}"/>
              </a:ext>
            </a:extLst>
          </p:cNvPr>
          <p:cNvSpPr>
            <a:spLocks noGrp="1" noChangeArrowheads="1"/>
          </p:cNvSpPr>
          <p:nvPr>
            <p:ph type="title"/>
          </p:nvPr>
        </p:nvSpPr>
        <p:spPr>
          <a:xfrm>
            <a:off x="822325" y="287338"/>
            <a:ext cx="7543800" cy="1449387"/>
          </a:xfrm>
        </p:spPr>
        <p:txBody>
          <a:bodyPr/>
          <a:lstStyle/>
          <a:p>
            <a:pPr eaLnBrk="1" fontAlgn="auto" hangingPunct="1">
              <a:spcAft>
                <a:spcPts val="0"/>
              </a:spcAft>
              <a:defRPr/>
            </a:pPr>
            <a:r>
              <a:rPr lang="en-US" altLang="en-US">
                <a:solidFill>
                  <a:schemeClr val="tx1">
                    <a:lumMod val="75000"/>
                    <a:lumOff val="25000"/>
                  </a:schemeClr>
                </a:solidFill>
                <a:latin typeface="Berlin Sans FB" panose="020E0602020502020306" pitchFamily="34" charset="0"/>
              </a:rPr>
              <a:t>Prairie Sunflower</a:t>
            </a:r>
          </a:p>
        </p:txBody>
      </p:sp>
      <p:pic>
        <p:nvPicPr>
          <p:cNvPr id="67587" name="Content Placeholder 7">
            <a:extLst>
              <a:ext uri="{FF2B5EF4-FFF2-40B4-BE49-F238E27FC236}">
                <a16:creationId xmlns:a16="http://schemas.microsoft.com/office/drawing/2014/main" id="{C2A7EFE0-D1F3-43B5-8822-2FFC7E13C18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47800" y="1846263"/>
            <a:ext cx="5867400" cy="440055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9318D-4F5E-4F10-891A-F763AE3DCC7D}"/>
              </a:ext>
            </a:extLst>
          </p:cNvPr>
          <p:cNvSpPr>
            <a:spLocks noGrp="1"/>
          </p:cNvSpPr>
          <p:nvPr>
            <p:ph type="title"/>
          </p:nvPr>
        </p:nvSpPr>
        <p:spPr>
          <a:xfrm>
            <a:off x="822960" y="286603"/>
            <a:ext cx="7543800" cy="1450757"/>
          </a:xfrm>
        </p:spPr>
        <p:txBody>
          <a:bodyPr>
            <a:normAutofit/>
          </a:bodyPr>
          <a:lstStyle/>
          <a:p>
            <a:pPr eaLnBrk="1" hangingPunct="1">
              <a:defRPr/>
            </a:pPr>
            <a:r>
              <a:rPr lang="en-US">
                <a:latin typeface="Berlin Sans FB" panose="020E0602020502020306" pitchFamily="34" charset="0"/>
              </a:rPr>
              <a:t>Topics</a:t>
            </a:r>
          </a:p>
        </p:txBody>
      </p:sp>
      <p:graphicFrame>
        <p:nvGraphicFramePr>
          <p:cNvPr id="14341" name="Content Placeholder 2">
            <a:extLst>
              <a:ext uri="{FF2B5EF4-FFF2-40B4-BE49-F238E27FC236}">
                <a16:creationId xmlns:a16="http://schemas.microsoft.com/office/drawing/2014/main" id="{159921D6-FFEF-407C-85D1-1B41559AFD18}"/>
              </a:ext>
            </a:extLst>
          </p:cNvPr>
          <p:cNvGraphicFramePr>
            <a:graphicFrameLocks noGrp="1"/>
          </p:cNvGraphicFramePr>
          <p:nvPr>
            <p:ph idx="1"/>
            <p:extLst>
              <p:ext uri="{D42A27DB-BD31-4B8C-83A1-F6EECF244321}">
                <p14:modId xmlns:p14="http://schemas.microsoft.com/office/powerpoint/2010/main" val="2604930348"/>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4CA1-9324-44DD-9C9F-D1D6B8AEA520}"/>
              </a:ext>
            </a:extLst>
          </p:cNvPr>
          <p:cNvSpPr>
            <a:spLocks noGrp="1"/>
          </p:cNvSpPr>
          <p:nvPr>
            <p:ph type="title"/>
          </p:nvPr>
        </p:nvSpPr>
        <p:spPr>
          <a:xfrm>
            <a:off x="822325" y="287338"/>
            <a:ext cx="7543800" cy="1449387"/>
          </a:xfrm>
        </p:spPr>
        <p:txBody>
          <a:bodyPr/>
          <a:lstStyle/>
          <a:p>
            <a:pPr eaLnBrk="1" hangingPunct="1">
              <a:defRPr/>
            </a:pPr>
            <a:r>
              <a:rPr lang="en-US">
                <a:latin typeface="Berlin Sans FB" panose="020E0602020502020306" pitchFamily="34" charset="0"/>
              </a:rPr>
              <a:t>Minor Nectar Plants Used in Urban Landscapes</a:t>
            </a:r>
          </a:p>
        </p:txBody>
      </p:sp>
      <p:sp>
        <p:nvSpPr>
          <p:cNvPr id="69635" name="Content Placeholder 2">
            <a:extLst>
              <a:ext uri="{FF2B5EF4-FFF2-40B4-BE49-F238E27FC236}">
                <a16:creationId xmlns:a16="http://schemas.microsoft.com/office/drawing/2014/main" id="{EF1F06E5-F5DB-431F-8A88-CC6E908B36F2}"/>
              </a:ext>
            </a:extLst>
          </p:cNvPr>
          <p:cNvSpPr>
            <a:spLocks noGrp="1"/>
          </p:cNvSpPr>
          <p:nvPr>
            <p:ph sz="half" idx="1"/>
          </p:nvPr>
        </p:nvSpPr>
        <p:spPr>
          <a:xfrm>
            <a:off x="822325" y="1846263"/>
            <a:ext cx="3703638" cy="4022725"/>
          </a:xfrm>
        </p:spPr>
        <p:txBody>
          <a:bodyPr/>
          <a:lstStyle/>
          <a:p>
            <a:pPr eaLnBrk="1" hangingPunct="1"/>
            <a:r>
              <a:rPr lang="en-US" altLang="en-US"/>
              <a:t>Gumbo Limbo </a:t>
            </a:r>
          </a:p>
          <a:p>
            <a:pPr eaLnBrk="1" hangingPunct="1"/>
            <a:r>
              <a:rPr lang="en-US" altLang="en-US"/>
              <a:t>Pigeon Plum</a:t>
            </a:r>
          </a:p>
          <a:p>
            <a:pPr eaLnBrk="1" hangingPunct="1"/>
            <a:r>
              <a:rPr lang="en-US" altLang="en-US"/>
              <a:t>Buttonwood</a:t>
            </a:r>
          </a:p>
          <a:p>
            <a:pPr eaLnBrk="1" hangingPunct="1"/>
            <a:r>
              <a:rPr lang="en-US" altLang="en-US"/>
              <a:t>White Stopper</a:t>
            </a:r>
          </a:p>
          <a:p>
            <a:pPr eaLnBrk="1" hangingPunct="1"/>
            <a:r>
              <a:rPr lang="en-US" altLang="en-US"/>
              <a:t>Dahoon Holly</a:t>
            </a:r>
          </a:p>
          <a:p>
            <a:pPr eaLnBrk="1" hangingPunct="1"/>
            <a:r>
              <a:rPr lang="en-US" altLang="en-US"/>
              <a:t>Wax Myrtle</a:t>
            </a:r>
          </a:p>
          <a:p>
            <a:pPr eaLnBrk="1" hangingPunct="1"/>
            <a:r>
              <a:rPr lang="en-US" altLang="en-US"/>
              <a:t>Liveoak</a:t>
            </a:r>
          </a:p>
          <a:p>
            <a:pPr eaLnBrk="1" hangingPunct="1"/>
            <a:r>
              <a:rPr lang="en-US" altLang="en-US"/>
              <a:t>Mastic</a:t>
            </a:r>
          </a:p>
          <a:p>
            <a:pPr eaLnBrk="1" hangingPunct="1"/>
            <a:r>
              <a:rPr lang="en-US" altLang="en-US"/>
              <a:t>Mahogany</a:t>
            </a:r>
          </a:p>
          <a:p>
            <a:pPr eaLnBrk="1" hangingPunct="1"/>
            <a:endParaRPr lang="en-US" altLang="en-US" i="1"/>
          </a:p>
          <a:p>
            <a:pPr eaLnBrk="1" hangingPunct="1"/>
            <a:endParaRPr lang="en-US" altLang="en-US"/>
          </a:p>
          <a:p>
            <a:pPr eaLnBrk="1" hangingPunct="1"/>
            <a:endParaRPr lang="en-US" altLang="en-US"/>
          </a:p>
        </p:txBody>
      </p:sp>
      <p:sp>
        <p:nvSpPr>
          <p:cNvPr id="69636" name="Content Placeholder 3">
            <a:extLst>
              <a:ext uri="{FF2B5EF4-FFF2-40B4-BE49-F238E27FC236}">
                <a16:creationId xmlns:a16="http://schemas.microsoft.com/office/drawing/2014/main" id="{E19BC8DE-BC13-4BCB-9049-B6FC87F297F1}"/>
              </a:ext>
            </a:extLst>
          </p:cNvPr>
          <p:cNvSpPr>
            <a:spLocks noGrp="1"/>
          </p:cNvSpPr>
          <p:nvPr>
            <p:ph sz="half" idx="2"/>
          </p:nvPr>
        </p:nvSpPr>
        <p:spPr>
          <a:xfrm>
            <a:off x="4664075" y="1846263"/>
            <a:ext cx="3702050" cy="4022725"/>
          </a:xfrm>
        </p:spPr>
        <p:txBody>
          <a:bodyPr/>
          <a:lstStyle/>
          <a:p>
            <a:pPr eaLnBrk="1" hangingPunct="1"/>
            <a:r>
              <a:rPr lang="en-US" altLang="en-US"/>
              <a:t>Cocoplum</a:t>
            </a:r>
          </a:p>
          <a:p>
            <a:pPr eaLnBrk="1" hangingPunct="1"/>
            <a:r>
              <a:rPr lang="en-US" altLang="en-US"/>
              <a:t>Gopher Apple</a:t>
            </a:r>
          </a:p>
          <a:p>
            <a:pPr eaLnBrk="1" hangingPunct="1"/>
            <a:r>
              <a:rPr lang="en-US" altLang="en-US"/>
              <a:t>Lantana</a:t>
            </a:r>
          </a:p>
          <a:p>
            <a:pPr eaLnBrk="1" hangingPunct="1"/>
            <a:r>
              <a:rPr lang="en-US" altLang="en-US"/>
              <a:t>Cat’s Claw</a:t>
            </a:r>
          </a:p>
          <a:p>
            <a:pPr eaLnBrk="1" hangingPunct="1"/>
            <a:r>
              <a:rPr lang="en-US" altLang="en-US"/>
              <a:t>Elderberry</a:t>
            </a:r>
          </a:p>
          <a:p>
            <a:pPr eaLnBrk="1" hangingPunct="1"/>
            <a:r>
              <a:rPr lang="en-US" altLang="en-US"/>
              <a:t>Necklace Pod</a:t>
            </a:r>
          </a:p>
          <a:p>
            <a:pPr eaLnBrk="1" hangingPunct="1"/>
            <a:r>
              <a:rPr lang="en-US" altLang="en-US"/>
              <a:t>Blackeyed Susan</a:t>
            </a:r>
          </a:p>
          <a:p>
            <a:pPr eaLnBrk="1" hangingPunct="1"/>
            <a:r>
              <a:rPr lang="en-US" altLang="en-US"/>
              <a:t>St Augustine Grass (pollen)</a:t>
            </a:r>
          </a:p>
          <a:p>
            <a:pPr eaLnBrk="1" hangingPunct="1"/>
            <a:r>
              <a:rPr lang="en-US" altLang="en-US"/>
              <a:t>Blue proterweed</a:t>
            </a:r>
          </a:p>
          <a:p>
            <a:pPr eaLnBrk="1" hangingPunct="1"/>
            <a:r>
              <a:rPr lang="en-US" altLang="en-US"/>
              <a:t>And many more…..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4" name="Rectangle 7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6" name="Straight Connector 75">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794" name="Rectangle 2">
            <a:extLst>
              <a:ext uri="{FF2B5EF4-FFF2-40B4-BE49-F238E27FC236}">
                <a16:creationId xmlns:a16="http://schemas.microsoft.com/office/drawing/2014/main" id="{0FE31DB8-5CB5-416A-BF95-6B2B28CF8911}"/>
              </a:ext>
            </a:extLst>
          </p:cNvPr>
          <p:cNvSpPr>
            <a:spLocks noGrp="1" noChangeArrowheads="1"/>
          </p:cNvSpPr>
          <p:nvPr>
            <p:ph type="title"/>
          </p:nvPr>
        </p:nvSpPr>
        <p:spPr>
          <a:xfrm>
            <a:off x="342900" y="640080"/>
            <a:ext cx="2744434" cy="2926080"/>
          </a:xfrm>
        </p:spPr>
        <p:txBody>
          <a:bodyPr vert="horz" lIns="91440" tIns="45720" rIns="91440" bIns="45720" rtlCol="0" anchor="b">
            <a:normAutofit/>
          </a:bodyPr>
          <a:lstStyle/>
          <a:p>
            <a:pPr eaLnBrk="1" fontAlgn="auto" hangingPunct="1">
              <a:spcAft>
                <a:spcPts val="0"/>
              </a:spcAft>
              <a:defRPr/>
            </a:pPr>
            <a:r>
              <a:rPr lang="en-US" altLang="en-US" sz="3800">
                <a:solidFill>
                  <a:srgbClr val="FFFFFF"/>
                </a:solidFill>
              </a:rPr>
              <a:t>Undesirable Plants </a:t>
            </a:r>
          </a:p>
        </p:txBody>
      </p:sp>
      <p:sp>
        <p:nvSpPr>
          <p:cNvPr id="33795" name="Rectangle 3">
            <a:extLst>
              <a:ext uri="{FF2B5EF4-FFF2-40B4-BE49-F238E27FC236}">
                <a16:creationId xmlns:a16="http://schemas.microsoft.com/office/drawing/2014/main" id="{3F81A7C5-6648-4973-B7D2-F0CE19926EF8}"/>
              </a:ext>
            </a:extLst>
          </p:cNvPr>
          <p:cNvSpPr>
            <a:spLocks noGrp="1" noChangeArrowheads="1"/>
          </p:cNvSpPr>
          <p:nvPr>
            <p:ph type="body" idx="1"/>
          </p:nvPr>
        </p:nvSpPr>
        <p:spPr>
          <a:xfrm>
            <a:off x="342900" y="3578087"/>
            <a:ext cx="2744434" cy="1554480"/>
          </a:xfrm>
        </p:spPr>
        <p:txBody>
          <a:bodyPr vert="horz" lIns="91440" tIns="45720" rIns="91440" bIns="45720" rtlCol="0">
            <a:normAutofit/>
          </a:bodyPr>
          <a:lstStyle/>
          <a:p>
            <a:pPr eaLnBrk="1" fontAlgn="auto" hangingPunct="1">
              <a:defRPr/>
            </a:pPr>
            <a:r>
              <a:rPr lang="en-US" altLang="en-US" sz="1300">
                <a:solidFill>
                  <a:srgbClr val="FFFFFF"/>
                </a:solidFill>
              </a:rPr>
              <a:t>Plants that harm bees</a:t>
            </a:r>
          </a:p>
        </p:txBody>
      </p:sp>
      <p:pic>
        <p:nvPicPr>
          <p:cNvPr id="2" name="Picture 4" descr="yellow_jessamine">
            <a:extLst>
              <a:ext uri="{FF2B5EF4-FFF2-40B4-BE49-F238E27FC236}">
                <a16:creationId xmlns:a16="http://schemas.microsoft.com/office/drawing/2014/main" id="{2A3A7F69-6320-4C06-B36E-E2CE8A6BA4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30" r="6278"/>
          <a:stretch/>
        </p:blipFill>
        <p:spPr bwMode="auto">
          <a:xfrm>
            <a:off x="3479799" y="10"/>
            <a:ext cx="56642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2">
            <a:extLst>
              <a:ext uri="{FF2B5EF4-FFF2-40B4-BE49-F238E27FC236}">
                <a16:creationId xmlns:a16="http://schemas.microsoft.com/office/drawing/2014/main" id="{CFBEFF50-A6A7-489B-B073-B1A597D8E483}"/>
              </a:ext>
            </a:extLst>
          </p:cNvPr>
          <p:cNvSpPr>
            <a:spLocks noGrp="1" noChangeArrowheads="1"/>
          </p:cNvSpPr>
          <p:nvPr>
            <p:ph type="title"/>
          </p:nvPr>
        </p:nvSpPr>
        <p:spPr>
          <a:xfrm>
            <a:off x="3731078" y="634946"/>
            <a:ext cx="4931229" cy="1450757"/>
          </a:xfrm>
        </p:spPr>
        <p:txBody>
          <a:bodyPr>
            <a:normAutofit/>
          </a:bodyPr>
          <a:lstStyle/>
          <a:p>
            <a:pPr eaLnBrk="1" fontAlgn="auto" hangingPunct="1">
              <a:spcAft>
                <a:spcPts val="0"/>
              </a:spcAft>
              <a:defRPr/>
            </a:pPr>
            <a:r>
              <a:rPr lang="en-US" altLang="en-US" sz="3400">
                <a:latin typeface="Berlin Sans FB" panose="020E0602020502020306" pitchFamily="34" charset="0"/>
              </a:rPr>
              <a:t>Yellow Jessamine </a:t>
            </a:r>
            <a:br>
              <a:rPr lang="en-US" altLang="en-US" sz="3400">
                <a:latin typeface="Berlin Sans FB" panose="020E0602020502020306" pitchFamily="34" charset="0"/>
              </a:rPr>
            </a:br>
            <a:r>
              <a:rPr lang="en-US" altLang="en-US" sz="3400" i="1" err="1">
                <a:latin typeface="+mn-lt"/>
              </a:rPr>
              <a:t>Gelsemium</a:t>
            </a:r>
            <a:r>
              <a:rPr lang="en-US" altLang="en-US" sz="3400" i="1">
                <a:latin typeface="+mn-lt"/>
              </a:rPr>
              <a:t> </a:t>
            </a:r>
            <a:r>
              <a:rPr lang="en-US" altLang="en-US" sz="3400" i="1" err="1">
                <a:latin typeface="+mn-lt"/>
              </a:rPr>
              <a:t>sempervirens</a:t>
            </a:r>
            <a:r>
              <a:rPr lang="en-US" altLang="en-US" sz="3400">
                <a:latin typeface="+mn-lt"/>
              </a:rPr>
              <a:t> (L.) </a:t>
            </a:r>
          </a:p>
        </p:txBody>
      </p:sp>
      <p:pic>
        <p:nvPicPr>
          <p:cNvPr id="73732" name="Picture 4" descr="yellow_jessamine">
            <a:extLst>
              <a:ext uri="{FF2B5EF4-FFF2-40B4-BE49-F238E27FC236}">
                <a16:creationId xmlns:a16="http://schemas.microsoft.com/office/drawing/2014/main" id="{DB1821EE-4982-49F7-8E6F-2B8A74C7CE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91" r="19341" b="2"/>
          <a:stretch/>
        </p:blipFill>
        <p:spPr bwMode="auto">
          <a:xfrm>
            <a:off x="475499" y="640081"/>
            <a:ext cx="3000986" cy="5314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9" name="Straight Connector 138">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3731" name="Rectangle 3">
            <a:extLst>
              <a:ext uri="{FF2B5EF4-FFF2-40B4-BE49-F238E27FC236}">
                <a16:creationId xmlns:a16="http://schemas.microsoft.com/office/drawing/2014/main" id="{8CB4CD72-9AA9-4696-A062-EBDD08447534}"/>
              </a:ext>
            </a:extLst>
          </p:cNvPr>
          <p:cNvSpPr>
            <a:spLocks noGrp="1" noChangeArrowheads="1"/>
          </p:cNvSpPr>
          <p:nvPr>
            <p:ph idx="1"/>
          </p:nvPr>
        </p:nvSpPr>
        <p:spPr>
          <a:xfrm>
            <a:off x="3731076" y="2198914"/>
            <a:ext cx="4931230" cy="3670180"/>
          </a:xfrm>
        </p:spPr>
        <p:txBody>
          <a:bodyPr>
            <a:normAutofit/>
          </a:bodyPr>
          <a:lstStyle/>
          <a:p>
            <a:pPr eaLnBrk="1" hangingPunct="1"/>
            <a:r>
              <a:rPr lang="en-US" altLang="en-US"/>
              <a:t>Native </a:t>
            </a:r>
          </a:p>
          <a:p>
            <a:pPr eaLnBrk="1" hangingPunct="1"/>
            <a:r>
              <a:rPr lang="en-US" altLang="en-US"/>
              <a:t>Blooms February to March. </a:t>
            </a:r>
          </a:p>
          <a:p>
            <a:pPr eaLnBrk="1" hangingPunct="1"/>
            <a:r>
              <a:rPr lang="en-US" altLang="en-US"/>
              <a:t>Reported toxic to honey bees and responsible for reducing colony strength in some areas. </a:t>
            </a:r>
          </a:p>
        </p:txBody>
      </p:sp>
      <p:sp>
        <p:nvSpPr>
          <p:cNvPr id="141" name="Rectangle 140">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 name="Rectangle 142">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DE84BA-10AF-4BB3-B902-2147C4051CB2}"/>
              </a:ext>
            </a:extLst>
          </p:cNvPr>
          <p:cNvSpPr>
            <a:spLocks noGrp="1"/>
          </p:cNvSpPr>
          <p:nvPr>
            <p:ph type="title"/>
          </p:nvPr>
        </p:nvSpPr>
        <p:spPr>
          <a:xfrm>
            <a:off x="5894613" y="634946"/>
            <a:ext cx="2767693" cy="1450757"/>
          </a:xfrm>
        </p:spPr>
        <p:txBody>
          <a:bodyPr vert="horz" lIns="91440" tIns="45720" rIns="91440" bIns="45720" rtlCol="0" anchor="b">
            <a:normAutofit/>
          </a:bodyPr>
          <a:lstStyle/>
          <a:p>
            <a:pPr eaLnBrk="1" hangingPunct="1">
              <a:defRPr/>
            </a:pPr>
            <a:r>
              <a:rPr lang="en-US" sz="3000" kern="1200" spc="-50" baseline="0" dirty="0">
                <a:solidFill>
                  <a:schemeClr val="tx1">
                    <a:lumMod val="75000"/>
                    <a:lumOff val="25000"/>
                  </a:schemeClr>
                </a:solidFill>
                <a:latin typeface="+mj-lt"/>
                <a:ea typeface="+mj-ea"/>
                <a:cs typeface="+mj-cs"/>
              </a:rPr>
              <a:t>Angel’s Trumpet</a:t>
            </a:r>
            <a:br>
              <a:rPr lang="en-US" sz="3000" kern="1200" spc="-50" baseline="0" dirty="0">
                <a:solidFill>
                  <a:schemeClr val="tx1">
                    <a:lumMod val="75000"/>
                    <a:lumOff val="25000"/>
                  </a:schemeClr>
                </a:solidFill>
                <a:latin typeface="+mj-lt"/>
                <a:ea typeface="+mj-ea"/>
                <a:cs typeface="+mj-cs"/>
              </a:rPr>
            </a:br>
            <a:r>
              <a:rPr lang="en-US" sz="3000" kern="1200" spc="-50" baseline="0" dirty="0">
                <a:solidFill>
                  <a:schemeClr val="tx1">
                    <a:lumMod val="75000"/>
                    <a:lumOff val="25000"/>
                  </a:schemeClr>
                </a:solidFill>
                <a:latin typeface="+mj-lt"/>
                <a:ea typeface="+mj-ea"/>
                <a:cs typeface="+mj-cs"/>
              </a:rPr>
              <a:t>Brugmansia spp.</a:t>
            </a:r>
          </a:p>
        </p:txBody>
      </p:sp>
      <p:pic>
        <p:nvPicPr>
          <p:cNvPr id="75780" name="Picture 2" descr="Image result for angel's trumpet">
            <a:extLst>
              <a:ext uri="{FF2B5EF4-FFF2-40B4-BE49-F238E27FC236}">
                <a16:creationId xmlns:a16="http://schemas.microsoft.com/office/drawing/2014/main" id="{384FE3D8-69D1-4BF5-A292-52197AC501D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1203" r="5905"/>
          <a:stretch/>
        </p:blipFill>
        <p:spPr>
          <a:xfrm>
            <a:off x="475499" y="640081"/>
            <a:ext cx="5182351" cy="5314406"/>
          </a:xfrm>
          <a:prstGeom prst="rect">
            <a:avLst/>
          </a:prstGeom>
          <a:noFill/>
        </p:spPr>
      </p:pic>
      <p:cxnSp>
        <p:nvCxnSpPr>
          <p:cNvPr id="81" name="Straight Connector 8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5779" name="Content Placeholder 2">
            <a:extLst>
              <a:ext uri="{FF2B5EF4-FFF2-40B4-BE49-F238E27FC236}">
                <a16:creationId xmlns:a16="http://schemas.microsoft.com/office/drawing/2014/main" id="{BC822E30-0AC2-483F-BFF1-5A82CC4E9283}"/>
              </a:ext>
            </a:extLst>
          </p:cNvPr>
          <p:cNvSpPr>
            <a:spLocks noGrp="1"/>
          </p:cNvSpPr>
          <p:nvPr>
            <p:ph sz="half" idx="1"/>
          </p:nvPr>
        </p:nvSpPr>
        <p:spPr>
          <a:xfrm>
            <a:off x="5894613" y="2198913"/>
            <a:ext cx="2767693" cy="3755565"/>
          </a:xfrm>
        </p:spPr>
        <p:txBody>
          <a:bodyPr vert="horz" lIns="0" tIns="45720" rIns="0" bIns="45720" rtlCol="0">
            <a:normAutofit/>
          </a:bodyPr>
          <a:lstStyle/>
          <a:p>
            <a:pPr eaLnBrk="1" hangingPunct="1"/>
            <a:r>
              <a:rPr lang="en-US" altLang="en-US" dirty="0">
                <a:solidFill>
                  <a:schemeClr val="tx1">
                    <a:lumMod val="75000"/>
                    <a:lumOff val="25000"/>
                  </a:schemeClr>
                </a:solidFill>
              </a:rPr>
              <a:t>Though ornamental and sweet smelling, the trumpet flower’s nectar can cause brood death in bees and is best avoided.</a:t>
            </a:r>
          </a:p>
          <a:p>
            <a:pPr eaLnBrk="1" hangingPunct="1"/>
            <a:endParaRPr lang="en-US" altLang="en-US" dirty="0">
              <a:solidFill>
                <a:schemeClr val="tx1">
                  <a:lumMod val="75000"/>
                  <a:lumOff val="25000"/>
                </a:schemeClr>
              </a:solidFill>
            </a:endParaRPr>
          </a:p>
        </p:txBody>
      </p:sp>
      <p:sp>
        <p:nvSpPr>
          <p:cNvPr id="83" name="Rectangle 82">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6494AE-3A57-464D-8494-882EC9E06A50}"/>
              </a:ext>
            </a:extLst>
          </p:cNvPr>
          <p:cNvSpPr>
            <a:spLocks noGrp="1"/>
          </p:cNvSpPr>
          <p:nvPr>
            <p:ph type="title"/>
          </p:nvPr>
        </p:nvSpPr>
        <p:spPr>
          <a:xfrm>
            <a:off x="3731078" y="634946"/>
            <a:ext cx="4931229" cy="1450757"/>
          </a:xfrm>
        </p:spPr>
        <p:txBody>
          <a:bodyPr vert="horz" lIns="91440" tIns="45720" rIns="91440" bIns="45720" rtlCol="0" anchor="b">
            <a:normAutofit/>
          </a:bodyPr>
          <a:lstStyle/>
          <a:p>
            <a:pPr eaLnBrk="1" hangingPunct="1">
              <a:defRPr/>
            </a:pPr>
            <a:r>
              <a:rPr lang="en-US" kern="1200" spc="-50" baseline="0" dirty="0">
                <a:solidFill>
                  <a:schemeClr val="tx1">
                    <a:lumMod val="75000"/>
                    <a:lumOff val="25000"/>
                  </a:schemeClr>
                </a:solidFill>
                <a:latin typeface="+mj-lt"/>
                <a:ea typeface="+mj-ea"/>
                <a:cs typeface="+mj-cs"/>
              </a:rPr>
              <a:t>Oleander</a:t>
            </a:r>
            <a:br>
              <a:rPr lang="en-US" kern="1200" spc="-50" baseline="0" dirty="0">
                <a:solidFill>
                  <a:schemeClr val="tx1">
                    <a:lumMod val="75000"/>
                    <a:lumOff val="25000"/>
                  </a:schemeClr>
                </a:solidFill>
                <a:latin typeface="+mj-lt"/>
                <a:ea typeface="+mj-ea"/>
                <a:cs typeface="+mj-cs"/>
              </a:rPr>
            </a:br>
            <a:r>
              <a:rPr lang="en-US" i="1" kern="1200" spc="-50" baseline="0" dirty="0">
                <a:solidFill>
                  <a:schemeClr val="tx1">
                    <a:lumMod val="75000"/>
                    <a:lumOff val="25000"/>
                  </a:schemeClr>
                </a:solidFill>
                <a:latin typeface="+mj-lt"/>
                <a:ea typeface="+mj-ea"/>
                <a:cs typeface="+mj-cs"/>
              </a:rPr>
              <a:t>Nerium oleander</a:t>
            </a:r>
            <a:endParaRPr lang="en-US" kern="1200" spc="-50" baseline="0" dirty="0">
              <a:solidFill>
                <a:schemeClr val="tx1">
                  <a:lumMod val="75000"/>
                  <a:lumOff val="25000"/>
                </a:schemeClr>
              </a:solidFill>
              <a:latin typeface="+mj-lt"/>
              <a:ea typeface="+mj-ea"/>
              <a:cs typeface="+mj-cs"/>
            </a:endParaRPr>
          </a:p>
        </p:txBody>
      </p:sp>
      <p:pic>
        <p:nvPicPr>
          <p:cNvPr id="77828" name="Picture 2" descr="Image result for oleander florida">
            <a:extLst>
              <a:ext uri="{FF2B5EF4-FFF2-40B4-BE49-F238E27FC236}">
                <a16:creationId xmlns:a16="http://schemas.microsoft.com/office/drawing/2014/main" id="{057F38DB-BC60-4704-8056-2493CF81ABA5}"/>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6110" r="31539" b="2"/>
          <a:stretch/>
        </p:blipFill>
        <p:spPr>
          <a:xfrm>
            <a:off x="475499" y="640081"/>
            <a:ext cx="3000986" cy="5314406"/>
          </a:xfrm>
          <a:prstGeom prst="rect">
            <a:avLst/>
          </a:prstGeom>
          <a:noFill/>
        </p:spPr>
      </p:pic>
      <p:cxnSp>
        <p:nvCxnSpPr>
          <p:cNvPr id="81" name="Straight Connector 80">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77827" name="Content Placeholder 2">
            <a:extLst>
              <a:ext uri="{FF2B5EF4-FFF2-40B4-BE49-F238E27FC236}">
                <a16:creationId xmlns:a16="http://schemas.microsoft.com/office/drawing/2014/main" id="{6C10C3CB-2E2A-49F1-A585-A32E1E9A00D5}"/>
              </a:ext>
            </a:extLst>
          </p:cNvPr>
          <p:cNvSpPr>
            <a:spLocks noGrp="1"/>
          </p:cNvSpPr>
          <p:nvPr>
            <p:ph sz="half" idx="1"/>
          </p:nvPr>
        </p:nvSpPr>
        <p:spPr>
          <a:xfrm>
            <a:off x="3731076" y="2198914"/>
            <a:ext cx="4931230" cy="3670180"/>
          </a:xfrm>
        </p:spPr>
        <p:txBody>
          <a:bodyPr vert="horz" lIns="0" tIns="45720" rIns="0" bIns="45720" rtlCol="0">
            <a:normAutofit/>
          </a:bodyPr>
          <a:lstStyle/>
          <a:p>
            <a:pPr eaLnBrk="1" hangingPunct="1"/>
            <a:endParaRPr lang="en-US" altLang="en-US" dirty="0">
              <a:solidFill>
                <a:schemeClr val="tx1">
                  <a:lumMod val="75000"/>
                  <a:lumOff val="25000"/>
                </a:schemeClr>
              </a:solidFill>
            </a:endParaRPr>
          </a:p>
          <a:p>
            <a:pPr eaLnBrk="1" hangingPunct="1"/>
            <a:r>
              <a:rPr lang="en-US" altLang="en-US" dirty="0">
                <a:solidFill>
                  <a:schemeClr val="tx1">
                    <a:lumMod val="75000"/>
                    <a:lumOff val="25000"/>
                  </a:schemeClr>
                </a:solidFill>
              </a:rPr>
              <a:t>Harmful to butterflies as well as bees, oleander has a severe effect on hives. Nectar taken to the hive concentrates as it dries out, which increases the amount of toxins and usually results in a mass hive wipeout. </a:t>
            </a:r>
          </a:p>
          <a:p>
            <a:pPr eaLnBrk="1" hangingPunct="1"/>
            <a:endParaRPr lang="en-US" altLang="en-US" dirty="0">
              <a:solidFill>
                <a:schemeClr val="tx1">
                  <a:lumMod val="75000"/>
                  <a:lumOff val="25000"/>
                </a:schemeClr>
              </a:solidFill>
            </a:endParaRPr>
          </a:p>
        </p:txBody>
      </p:sp>
      <p:sp>
        <p:nvSpPr>
          <p:cNvPr id="83" name="Rectangle 82">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F05EF6A-4EAA-49D4-91BE-55F25F154DB9}"/>
              </a:ext>
            </a:extLst>
          </p:cNvPr>
          <p:cNvPicPr>
            <a:picLocks noChangeAspect="1"/>
          </p:cNvPicPr>
          <p:nvPr/>
        </p:nvPicPr>
        <p:blipFill rotWithShape="1">
          <a:blip r:embed="rId3"/>
          <a:srcRect r="10" b="4451"/>
          <a:stretch/>
        </p:blipFill>
        <p:spPr>
          <a:xfrm>
            <a:off x="-24" y="10"/>
            <a:ext cx="9144023" cy="4915066"/>
          </a:xfrm>
          <a:prstGeom prst="rect">
            <a:avLst/>
          </a:prstGeom>
        </p:spPr>
      </p:pic>
      <p:sp>
        <p:nvSpPr>
          <p:cNvPr id="15" name="Rectangle 14">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6061F9E-4CD3-4591-A104-84839C6BE0AC}"/>
              </a:ext>
            </a:extLst>
          </p:cNvPr>
          <p:cNvSpPr>
            <a:spLocks noGrp="1"/>
          </p:cNvSpPr>
          <p:nvPr>
            <p:ph type="title"/>
          </p:nvPr>
        </p:nvSpPr>
        <p:spPr>
          <a:xfrm>
            <a:off x="798897" y="4754484"/>
            <a:ext cx="7543800" cy="822960"/>
          </a:xfrm>
        </p:spPr>
        <p:txBody>
          <a:bodyPr vert="horz" lIns="91440" tIns="45720" rIns="91440" bIns="45720" rtlCol="0" anchor="b">
            <a:normAutofit/>
          </a:bodyPr>
          <a:lstStyle/>
          <a:p>
            <a:pPr eaLnBrk="1" hangingPunct="1">
              <a:defRPr/>
            </a:pPr>
            <a:r>
              <a:rPr lang="en-US" sz="3100">
                <a:solidFill>
                  <a:srgbClr val="FFFFFF"/>
                </a:solidFill>
              </a:rPr>
              <a:t>Bees and Pesticides</a:t>
            </a:r>
          </a:p>
        </p:txBody>
      </p:sp>
      <p:sp>
        <p:nvSpPr>
          <p:cNvPr id="3" name="Text Placeholder 2">
            <a:extLst>
              <a:ext uri="{FF2B5EF4-FFF2-40B4-BE49-F238E27FC236}">
                <a16:creationId xmlns:a16="http://schemas.microsoft.com/office/drawing/2014/main" id="{D5B19E04-5B2E-4EE9-A052-DED4F9336E9E}"/>
              </a:ext>
            </a:extLst>
          </p:cNvPr>
          <p:cNvSpPr>
            <a:spLocks noGrp="1"/>
          </p:cNvSpPr>
          <p:nvPr>
            <p:ph type="body" idx="1"/>
          </p:nvPr>
        </p:nvSpPr>
        <p:spPr>
          <a:xfrm>
            <a:off x="838493" y="5587340"/>
            <a:ext cx="7543800" cy="543513"/>
          </a:xfrm>
        </p:spPr>
        <p:txBody>
          <a:bodyPr vert="horz" lIns="91440" tIns="45720" rIns="91440" bIns="45720" rtlCol="0">
            <a:normAutofit/>
          </a:bodyPr>
          <a:lstStyle/>
          <a:p>
            <a:pPr eaLnBrk="1" hangingPunct="1">
              <a:defRPr/>
            </a:pPr>
            <a:r>
              <a:rPr lang="en-US" sz="1300">
                <a:solidFill>
                  <a:srgbClr val="FFFFFF"/>
                </a:solidFill>
              </a:rPr>
              <a:t>What can you do?</a:t>
            </a:r>
          </a:p>
        </p:txBody>
      </p:sp>
      <p:sp>
        <p:nvSpPr>
          <p:cNvPr id="17" name="Rectangle 16">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3">
            <a:extLst>
              <a:ext uri="{FF2B5EF4-FFF2-40B4-BE49-F238E27FC236}">
                <a16:creationId xmlns:a16="http://schemas.microsoft.com/office/drawing/2014/main" id="{457697F9-3AA9-4048-86BD-0B7BCA039378}"/>
              </a:ext>
            </a:extLst>
          </p:cNvPr>
          <p:cNvSpPr txBox="1">
            <a:spLocks noChangeArrowheads="1"/>
          </p:cNvSpPr>
          <p:nvPr/>
        </p:nvSpPr>
        <p:spPr bwMode="auto">
          <a:xfrm>
            <a:off x="840987" y="5803462"/>
            <a:ext cx="721254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US" altLang="en-US" dirty="0">
                <a:solidFill>
                  <a:schemeClr val="bg1"/>
                </a:solidFill>
                <a:latin typeface="Adobe Garamond Pro"/>
                <a:cs typeface="Times New Roman"/>
              </a:rPr>
              <a:t>Adapted from J. D. Ellis, J. </a:t>
            </a:r>
            <a:r>
              <a:rPr lang="en-US" altLang="en-US" dirty="0" err="1">
                <a:solidFill>
                  <a:schemeClr val="bg1"/>
                </a:solidFill>
                <a:latin typeface="Adobe Garamond Pro"/>
                <a:cs typeface="Times New Roman"/>
              </a:rPr>
              <a:t>Klopchin</a:t>
            </a:r>
            <a:r>
              <a:rPr lang="en-US" altLang="en-US" dirty="0">
                <a:solidFill>
                  <a:schemeClr val="bg1"/>
                </a:solidFill>
                <a:latin typeface="Adobe Garamond Pro"/>
                <a:cs typeface="Times New Roman"/>
              </a:rPr>
              <a:t>, E. Buss, F. M. Fishel, W. H. Kern, C. Mannion,  E. McAvoy, L. S. Osborne, M. Rogers, M. Sanford, H. Smith, P. </a:t>
            </a:r>
            <a:r>
              <a:rPr lang="en-US" altLang="en-US" dirty="0" err="1">
                <a:solidFill>
                  <a:schemeClr val="bg1"/>
                </a:solidFill>
                <a:latin typeface="Adobe Garamond Pro"/>
                <a:cs typeface="Times New Roman"/>
              </a:rPr>
              <a:t>Stansly</a:t>
            </a:r>
            <a:r>
              <a:rPr lang="en-US" altLang="en-US" dirty="0">
                <a:solidFill>
                  <a:schemeClr val="bg1"/>
                </a:solidFill>
                <a:latin typeface="Adobe Garamond Pro"/>
                <a:cs typeface="Times New Roman"/>
              </a:rPr>
              <a:t>, L. </a:t>
            </a:r>
            <a:r>
              <a:rPr lang="en-US" altLang="en-US" dirty="0" err="1">
                <a:solidFill>
                  <a:schemeClr val="bg1"/>
                </a:solidFill>
                <a:latin typeface="Adobe Garamond Pro"/>
                <a:cs typeface="Times New Roman"/>
              </a:rPr>
              <a:t>Stelinski</a:t>
            </a:r>
            <a:r>
              <a:rPr lang="en-US" altLang="en-US" dirty="0">
                <a:solidFill>
                  <a:schemeClr val="bg1"/>
                </a:solidFill>
                <a:latin typeface="Adobe Garamond Pro"/>
                <a:cs typeface="Times New Roman"/>
              </a:rPr>
              <a:t>, and S. Webb </a:t>
            </a:r>
          </a:p>
          <a:p>
            <a:endParaRPr lang="en-US" altLang="en-US" dirty="0">
              <a:solidFill>
                <a:schemeClr val="bg1"/>
              </a:solidFil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9015-4253-43D4-A9AA-BE69CD34C088}"/>
              </a:ext>
            </a:extLst>
          </p:cNvPr>
          <p:cNvSpPr>
            <a:spLocks noGrp="1"/>
          </p:cNvSpPr>
          <p:nvPr>
            <p:ph type="title"/>
          </p:nvPr>
        </p:nvSpPr>
        <p:spPr>
          <a:xfrm>
            <a:off x="207963" y="700088"/>
            <a:ext cx="8763000" cy="904875"/>
          </a:xfrm>
        </p:spPr>
        <p:txBody>
          <a:bodyPr/>
          <a:lstStyle/>
          <a:p>
            <a:pPr algn="ctr" eaLnBrk="1" hangingPunct="1">
              <a:defRPr/>
            </a:pPr>
            <a:r>
              <a:rPr lang="en-US" sz="4000">
                <a:solidFill>
                  <a:schemeClr val="tx1"/>
                </a:solidFill>
                <a:latin typeface="Berlin Sans FB" panose="020E0602020502020306" pitchFamily="34" charset="0"/>
              </a:rPr>
              <a:t>Pollinators and Pesticides</a:t>
            </a:r>
          </a:p>
        </p:txBody>
      </p:sp>
      <p:graphicFrame>
        <p:nvGraphicFramePr>
          <p:cNvPr id="81928" name="Content Placeholder 2">
            <a:extLst>
              <a:ext uri="{FF2B5EF4-FFF2-40B4-BE49-F238E27FC236}">
                <a16:creationId xmlns:a16="http://schemas.microsoft.com/office/drawing/2014/main" id="{52096351-6471-4F30-AF94-73A919B8461D}"/>
              </a:ext>
            </a:extLst>
          </p:cNvPr>
          <p:cNvGraphicFramePr>
            <a:graphicFrameLocks noGrp="1"/>
          </p:cNvGraphicFramePr>
          <p:nvPr>
            <p:ph idx="1"/>
          </p:nvPr>
        </p:nvGraphicFramePr>
        <p:xfrm>
          <a:off x="539750" y="1865313"/>
          <a:ext cx="8097838" cy="281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1924" name="Picture 136" descr="http://edis.ifas.ufl.edu/LyraEDISServlet?command=getScreenImage&amp;oid=7557750">
            <a:extLst>
              <a:ext uri="{FF2B5EF4-FFF2-40B4-BE49-F238E27FC236}">
                <a16:creationId xmlns:a16="http://schemas.microsoft.com/office/drawing/2014/main" id="{1F92E390-8E08-44BE-98D7-0C53EE01F6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35693"/>
          <a:stretch>
            <a:fillRect/>
          </a:stretch>
        </p:blipFill>
        <p:spPr bwMode="auto">
          <a:xfrm>
            <a:off x="1828800" y="4446588"/>
            <a:ext cx="547211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Box 8">
            <a:extLst>
              <a:ext uri="{FF2B5EF4-FFF2-40B4-BE49-F238E27FC236}">
                <a16:creationId xmlns:a16="http://schemas.microsoft.com/office/drawing/2014/main" id="{9BECA3EE-0A4D-4EBB-9BBC-6E18AC438316}"/>
              </a:ext>
            </a:extLst>
          </p:cNvPr>
          <p:cNvSpPr txBox="1">
            <a:spLocks noChangeArrowheads="1"/>
          </p:cNvSpPr>
          <p:nvPr/>
        </p:nvSpPr>
        <p:spPr bwMode="auto">
          <a:xfrm>
            <a:off x="7239000" y="563403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a:t>Credit: Florida Department of Agriculture and Consumer Services</a:t>
            </a:r>
          </a:p>
        </p:txBody>
      </p:sp>
      <p:pic>
        <p:nvPicPr>
          <p:cNvPr id="81926" name="Picture 135" descr="Q:\BRANDING-Templates\LOGO's\IFAS_Extension_logo.png">
            <a:extLst>
              <a:ext uri="{FF2B5EF4-FFF2-40B4-BE49-F238E27FC236}">
                <a16:creationId xmlns:a16="http://schemas.microsoft.com/office/drawing/2014/main" id="{4859756D-932E-4172-9671-4130472ACD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3038" y="76200"/>
            <a:ext cx="24368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1" name="Rectangle 8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CCC897-CA4F-4CA4-84C8-963168322933}"/>
              </a:ext>
            </a:extLst>
          </p:cNvPr>
          <p:cNvSpPr>
            <a:spLocks noGrp="1"/>
          </p:cNvSpPr>
          <p:nvPr>
            <p:ph type="title"/>
          </p:nvPr>
        </p:nvSpPr>
        <p:spPr>
          <a:xfrm>
            <a:off x="3886200" y="634946"/>
            <a:ext cx="4776107" cy="1450757"/>
          </a:xfrm>
        </p:spPr>
        <p:txBody>
          <a:bodyPr vert="horz" lIns="91440" tIns="45720" rIns="91440" bIns="45720" rtlCol="0" anchor="b">
            <a:normAutofit/>
          </a:bodyPr>
          <a:lstStyle/>
          <a:p>
            <a:pPr eaLnBrk="1" hangingPunct="1">
              <a:defRPr/>
            </a:pPr>
            <a:r>
              <a:rPr lang="en-US" sz="4400" kern="1200" spc="-50" baseline="0" dirty="0">
                <a:solidFill>
                  <a:schemeClr val="tx1">
                    <a:lumMod val="75000"/>
                    <a:lumOff val="25000"/>
                  </a:schemeClr>
                </a:solidFill>
                <a:latin typeface="+mj-lt"/>
                <a:ea typeface="+mj-ea"/>
                <a:cs typeface="+mj-cs"/>
              </a:rPr>
              <a:t>Routes of Exposure: Outside the Hive </a:t>
            </a:r>
          </a:p>
        </p:txBody>
      </p:sp>
      <p:pic>
        <p:nvPicPr>
          <p:cNvPr id="83972" name="Content Placeholder 6">
            <a:extLst>
              <a:ext uri="{FF2B5EF4-FFF2-40B4-BE49-F238E27FC236}">
                <a16:creationId xmlns:a16="http://schemas.microsoft.com/office/drawing/2014/main" id="{C0BCB600-A254-4B36-ABE8-1BDD0ED1956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3868" r="35647" b="2"/>
          <a:stretch/>
        </p:blipFill>
        <p:spPr>
          <a:xfrm>
            <a:off x="20" y="-12128"/>
            <a:ext cx="3490702" cy="6870127"/>
          </a:xfrm>
          <a:prstGeom prst="rect">
            <a:avLst/>
          </a:prstGeom>
        </p:spPr>
      </p:pic>
      <p:cxnSp>
        <p:nvCxnSpPr>
          <p:cNvPr id="83" name="Straight Connector 8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3971" name="Content Placeholder 2">
            <a:extLst>
              <a:ext uri="{FF2B5EF4-FFF2-40B4-BE49-F238E27FC236}">
                <a16:creationId xmlns:a16="http://schemas.microsoft.com/office/drawing/2014/main" id="{90E5E65D-4DEA-4430-86FA-7F3BFB2B8ACE}"/>
              </a:ext>
            </a:extLst>
          </p:cNvPr>
          <p:cNvSpPr>
            <a:spLocks noGrp="1"/>
          </p:cNvSpPr>
          <p:nvPr>
            <p:ph sz="half" idx="1"/>
          </p:nvPr>
        </p:nvSpPr>
        <p:spPr>
          <a:xfrm>
            <a:off x="3886200" y="2198914"/>
            <a:ext cx="4776107" cy="3670180"/>
          </a:xfrm>
        </p:spPr>
        <p:txBody>
          <a:bodyPr vert="horz" lIns="0" tIns="45720" rIns="0" bIns="45720" rtlCol="0">
            <a:normAutofit/>
          </a:bodyPr>
          <a:lstStyle/>
          <a:p>
            <a:pPr eaLnBrk="1" hangingPunct="1"/>
            <a:r>
              <a:rPr lang="en-US" altLang="en-US" dirty="0">
                <a:solidFill>
                  <a:schemeClr val="tx1">
                    <a:lumMod val="75000"/>
                    <a:lumOff val="25000"/>
                  </a:schemeClr>
                </a:solidFill>
              </a:rPr>
              <a:t>Exposure is most likely to occur during foraging hours and at points of contact (foliage, pollen, nectar, water, and propolis).</a:t>
            </a:r>
          </a:p>
          <a:p>
            <a:pPr eaLnBrk="1" hangingPunct="1"/>
            <a:r>
              <a:rPr lang="en-US" altLang="en-US" dirty="0">
                <a:solidFill>
                  <a:schemeClr val="tx1">
                    <a:lumMod val="75000"/>
                    <a:lumOff val="25000"/>
                  </a:schemeClr>
                </a:solidFill>
              </a:rPr>
              <a:t>Direct application (spray, dusting etc.) to foliar surfaces  or exposed nectar/pollen creates an immediate route of exposure.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85" name="Straight Connector 84">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7" name="Rectangle 8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8BDD7B-9790-4EE0-A39E-EBCC2A703C23}"/>
              </a:ext>
            </a:extLst>
          </p:cNvPr>
          <p:cNvSpPr>
            <a:spLocks noGrp="1"/>
          </p:cNvSpPr>
          <p:nvPr>
            <p:ph type="title"/>
          </p:nvPr>
        </p:nvSpPr>
        <p:spPr>
          <a:xfrm>
            <a:off x="5894613" y="634946"/>
            <a:ext cx="2767693" cy="1450757"/>
          </a:xfrm>
        </p:spPr>
        <p:txBody>
          <a:bodyPr vert="horz" lIns="91440" tIns="45720" rIns="91440" bIns="45720" rtlCol="0" anchor="b">
            <a:normAutofit/>
          </a:bodyPr>
          <a:lstStyle/>
          <a:p>
            <a:pPr eaLnBrk="1" hangingPunct="1">
              <a:defRPr/>
            </a:pPr>
            <a:r>
              <a:rPr lang="en-US" sz="3000" kern="1200" spc="-50" baseline="0" dirty="0">
                <a:solidFill>
                  <a:schemeClr val="tx1">
                    <a:lumMod val="75000"/>
                    <a:lumOff val="25000"/>
                  </a:schemeClr>
                </a:solidFill>
                <a:latin typeface="+mj-lt"/>
                <a:ea typeface="+mj-ea"/>
                <a:cs typeface="+mj-cs"/>
              </a:rPr>
              <a:t>Routes of Exposure: Outside the Hive </a:t>
            </a:r>
          </a:p>
        </p:txBody>
      </p:sp>
      <p:pic>
        <p:nvPicPr>
          <p:cNvPr id="86021" name="Picture 10" descr="http://files.abovetopsecret.com/files/img/fj531e8acd.jpg">
            <a:extLst>
              <a:ext uri="{FF2B5EF4-FFF2-40B4-BE49-F238E27FC236}">
                <a16:creationId xmlns:a16="http://schemas.microsoft.com/office/drawing/2014/main" id="{93B10C32-ACC4-4213-B0D0-6FE13C90179A}"/>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1446" r="1625" b="-2"/>
          <a:stretch/>
        </p:blipFill>
        <p:spPr>
          <a:xfrm>
            <a:off x="475499" y="640081"/>
            <a:ext cx="5182351" cy="5314406"/>
          </a:xfrm>
          <a:prstGeom prst="rect">
            <a:avLst/>
          </a:prstGeom>
          <a:noFill/>
        </p:spPr>
      </p:pic>
      <p:cxnSp>
        <p:nvCxnSpPr>
          <p:cNvPr id="89" name="Straight Connector 8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6019" name="Content Placeholder 2">
            <a:extLst>
              <a:ext uri="{FF2B5EF4-FFF2-40B4-BE49-F238E27FC236}">
                <a16:creationId xmlns:a16="http://schemas.microsoft.com/office/drawing/2014/main" id="{49345062-204F-44C9-A894-B045B23E17C7}"/>
              </a:ext>
            </a:extLst>
          </p:cNvPr>
          <p:cNvSpPr>
            <a:spLocks noGrp="1"/>
          </p:cNvSpPr>
          <p:nvPr>
            <p:ph sz="half" idx="1"/>
          </p:nvPr>
        </p:nvSpPr>
        <p:spPr>
          <a:xfrm>
            <a:off x="5894613" y="2198913"/>
            <a:ext cx="2767693" cy="3755565"/>
          </a:xfrm>
        </p:spPr>
        <p:txBody>
          <a:bodyPr vert="horz" lIns="0" tIns="45720" rIns="0" bIns="45720" rtlCol="0">
            <a:normAutofit/>
          </a:bodyPr>
          <a:lstStyle/>
          <a:p>
            <a:pPr eaLnBrk="1" hangingPunct="1"/>
            <a:r>
              <a:rPr lang="en-US" altLang="en-US">
                <a:solidFill>
                  <a:schemeClr val="tx1">
                    <a:lumMod val="75000"/>
                    <a:lumOff val="25000"/>
                  </a:schemeClr>
                </a:solidFill>
              </a:rPr>
              <a:t>Systemic pesticides, which are incorporated into plant tissues, may expose field bees and hive bees to pesticide-laced foliage, nectar, pollen, and possibly propolis. </a:t>
            </a:r>
          </a:p>
        </p:txBody>
      </p:sp>
      <p:sp>
        <p:nvSpPr>
          <p:cNvPr id="91" name="Rectangle 90">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3" name="Rectangle 92">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70DC5-857B-42F0-9E2E-D8BEB608DF53}"/>
              </a:ext>
            </a:extLst>
          </p:cNvPr>
          <p:cNvSpPr>
            <a:spLocks noGrp="1"/>
          </p:cNvSpPr>
          <p:nvPr>
            <p:ph type="title"/>
          </p:nvPr>
        </p:nvSpPr>
        <p:spPr>
          <a:xfrm>
            <a:off x="822325" y="287338"/>
            <a:ext cx="7543800" cy="1449387"/>
          </a:xfrm>
        </p:spPr>
        <p:txBody>
          <a:bodyPr/>
          <a:lstStyle/>
          <a:p>
            <a:pPr eaLnBrk="1" hangingPunct="1">
              <a:defRPr/>
            </a:pPr>
            <a:r>
              <a:rPr lang="en-US" sz="3800">
                <a:solidFill>
                  <a:schemeClr val="tx1"/>
                </a:solidFill>
                <a:latin typeface="Berlin Sans FB" panose="020E0602020502020306" pitchFamily="34" charset="0"/>
              </a:rPr>
              <a:t>Routes of Exposure: Outside the Hive </a:t>
            </a:r>
          </a:p>
        </p:txBody>
      </p:sp>
      <p:sp>
        <p:nvSpPr>
          <p:cNvPr id="88067" name="Content Placeholder 2">
            <a:extLst>
              <a:ext uri="{FF2B5EF4-FFF2-40B4-BE49-F238E27FC236}">
                <a16:creationId xmlns:a16="http://schemas.microsoft.com/office/drawing/2014/main" id="{A6C2272B-BE76-4DC9-B62F-775C9E7544D7}"/>
              </a:ext>
            </a:extLst>
          </p:cNvPr>
          <p:cNvSpPr>
            <a:spLocks noGrp="1"/>
          </p:cNvSpPr>
          <p:nvPr>
            <p:ph sz="half" idx="1"/>
          </p:nvPr>
        </p:nvSpPr>
        <p:spPr>
          <a:xfrm>
            <a:off x="822325" y="1935328"/>
            <a:ext cx="3703638" cy="4022725"/>
          </a:xfrm>
        </p:spPr>
        <p:txBody>
          <a:bodyPr/>
          <a:lstStyle/>
          <a:p>
            <a:pPr eaLnBrk="1" hangingPunct="1"/>
            <a:r>
              <a:rPr lang="en-US" altLang="en-US" sz="2400"/>
              <a:t>Bees can die of acute toxic exposure before returning to the nest or chronically by carrying pesticide residues back to the nest which may produce long-lasting, sub-lethal effects.</a:t>
            </a:r>
          </a:p>
        </p:txBody>
      </p:sp>
      <p:pic>
        <p:nvPicPr>
          <p:cNvPr id="88068" name="Content Placeholder 3">
            <a:extLst>
              <a:ext uri="{FF2B5EF4-FFF2-40B4-BE49-F238E27FC236}">
                <a16:creationId xmlns:a16="http://schemas.microsoft.com/office/drawing/2014/main" id="{468D54C7-6272-4F35-8529-EFBDEA9CC29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64075" y="2470150"/>
            <a:ext cx="3702050" cy="2776538"/>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8" name="Rectangle 137">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0" name="Straight Connector 139">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2" name="Rectangle 141">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8" name="Rectangle 2">
            <a:extLst>
              <a:ext uri="{FF2B5EF4-FFF2-40B4-BE49-F238E27FC236}">
                <a16:creationId xmlns:a16="http://schemas.microsoft.com/office/drawing/2014/main" id="{F64253DF-41EA-4BC8-B7B3-FE99A0EB12C1}"/>
              </a:ext>
            </a:extLst>
          </p:cNvPr>
          <p:cNvSpPr>
            <a:spLocks noGrp="1" noChangeArrowheads="1"/>
          </p:cNvSpPr>
          <p:nvPr>
            <p:ph type="title"/>
          </p:nvPr>
        </p:nvSpPr>
        <p:spPr>
          <a:xfrm>
            <a:off x="475499" y="4550229"/>
            <a:ext cx="8181805" cy="1057655"/>
          </a:xfrm>
        </p:spPr>
        <p:txBody>
          <a:bodyPr vert="horz" lIns="91440" tIns="45720" rIns="91440" bIns="45720" rtlCol="0" anchor="b">
            <a:normAutofit/>
          </a:bodyPr>
          <a:lstStyle/>
          <a:p>
            <a:pPr eaLnBrk="1" fontAlgn="auto" hangingPunct="1">
              <a:spcAft>
                <a:spcPts val="0"/>
              </a:spcAft>
              <a:defRPr/>
            </a:pPr>
            <a:r>
              <a:rPr lang="en-US" altLang="en-US" sz="5200">
                <a:solidFill>
                  <a:schemeClr val="tx1">
                    <a:lumMod val="85000"/>
                    <a:lumOff val="15000"/>
                  </a:schemeClr>
                </a:solidFill>
              </a:rPr>
              <a:t>Decreasing Food Sources</a:t>
            </a:r>
          </a:p>
        </p:txBody>
      </p:sp>
      <p:pic>
        <p:nvPicPr>
          <p:cNvPr id="16387" name="Picture 2">
            <a:extLst>
              <a:ext uri="{FF2B5EF4-FFF2-40B4-BE49-F238E27FC236}">
                <a16:creationId xmlns:a16="http://schemas.microsoft.com/office/drawing/2014/main" id="{EDD90971-B257-45AA-9154-C880DFCCE6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797" r="-2" b="14796"/>
          <a:stretch/>
        </p:blipFill>
        <p:spPr bwMode="auto">
          <a:xfrm>
            <a:off x="476592" y="640080"/>
            <a:ext cx="8187348" cy="3602736"/>
          </a:xfrm>
          <a:prstGeom prst="rect">
            <a:avLst/>
          </a:prstGeom>
          <a:noFill/>
          <a:extLst>
            <a:ext uri="{909E8E84-426E-40DD-AFC4-6F175D3DCCD1}">
              <a14:hiddenFill xmlns:a14="http://schemas.microsoft.com/office/drawing/2010/main">
                <a:solidFill>
                  <a:schemeClr val="accent1"/>
                </a:solidFill>
              </a14:hiddenFill>
            </a:ext>
          </a:extLst>
        </p:spPr>
      </p:pic>
      <p:cxnSp>
        <p:nvCxnSpPr>
          <p:cNvPr id="144" name="Straight Connector 143">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8" name="Rectangle 147">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098"/>
                                        </p:tgtEl>
                                        <p:attrNameLst>
                                          <p:attrName>style.visibility</p:attrName>
                                        </p:attrNameLst>
                                      </p:cBhvr>
                                      <p:to>
                                        <p:strVal val="visible"/>
                                      </p:to>
                                    </p:set>
                                    <p:animEffect transition="in" filter="fade">
                                      <p:cBhvr>
                                        <p:cTn id="7" dur="4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4CFCD50F-4BF3-4733-BD42-5567080A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354F4-F0DC-4F18-8F63-46E41ADE5DE5}"/>
              </a:ext>
            </a:extLst>
          </p:cNvPr>
          <p:cNvSpPr>
            <a:spLocks noGrp="1"/>
          </p:cNvSpPr>
          <p:nvPr>
            <p:ph type="title"/>
          </p:nvPr>
        </p:nvSpPr>
        <p:spPr>
          <a:xfrm>
            <a:off x="5046344" y="634946"/>
            <a:ext cx="3615962" cy="1450757"/>
          </a:xfrm>
        </p:spPr>
        <p:txBody>
          <a:bodyPr>
            <a:normAutofit/>
          </a:bodyPr>
          <a:lstStyle/>
          <a:p>
            <a:pPr eaLnBrk="1" hangingPunct="1">
              <a:defRPr/>
            </a:pPr>
            <a:r>
              <a:rPr lang="en-US" sz="3400">
                <a:latin typeface="Berlin Sans FB" panose="020E0602020502020306" pitchFamily="34" charset="0"/>
              </a:rPr>
              <a:t>Routes of Exposure: </a:t>
            </a:r>
            <a:br>
              <a:rPr lang="en-US" sz="3400">
                <a:latin typeface="Berlin Sans FB" panose="020E0602020502020306" pitchFamily="34" charset="0"/>
              </a:rPr>
            </a:br>
            <a:r>
              <a:rPr lang="en-US" sz="3400">
                <a:latin typeface="Berlin Sans FB" panose="020E0602020502020306" pitchFamily="34" charset="0"/>
              </a:rPr>
              <a:t>Inside the Hive </a:t>
            </a:r>
          </a:p>
        </p:txBody>
      </p:sp>
      <p:sp>
        <p:nvSpPr>
          <p:cNvPr id="76" name="Rectangle 75">
            <a:extLst>
              <a:ext uri="{FF2B5EF4-FFF2-40B4-BE49-F238E27FC236}">
                <a16:creationId xmlns:a16="http://schemas.microsoft.com/office/drawing/2014/main" id="{97C2466A-2320-4205-BDC2-056CD8BC2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2293430"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116" name="Picture 1" descr="Q:\MelissaDocs\My Pictures\Varroa hunting 3-6-07\IMG_0860.jpg">
            <a:extLst>
              <a:ext uri="{FF2B5EF4-FFF2-40B4-BE49-F238E27FC236}">
                <a16:creationId xmlns:a16="http://schemas.microsoft.com/office/drawing/2014/main" id="{DE168398-D2AA-4E71-A356-CC916DF9D1D3}"/>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6725" r="21407"/>
          <a:stretch>
            <a:fillRect/>
          </a:stretch>
        </p:blipFill>
        <p:spPr bwMode="auto">
          <a:xfrm>
            <a:off x="343752" y="936080"/>
            <a:ext cx="2088525" cy="21795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a:extLst>
              <a:ext uri="{FF2B5EF4-FFF2-40B4-BE49-F238E27FC236}">
                <a16:creationId xmlns:a16="http://schemas.microsoft.com/office/drawing/2014/main" id="{C24F77B6-3AFC-4981-A39A-15994073E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045" y="321733"/>
            <a:ext cx="1937955"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E622A300-A12E-4C3D-A574-71AFFA8F2B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0072" y="2085703"/>
            <a:ext cx="30861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B7D21A87-2874-4438-84BA-E02F7C6327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879167"/>
            <a:ext cx="2293430"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B0A69F5-520C-404C-9614-071AAE138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441" y="2451014"/>
            <a:ext cx="1925558"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117" name="PPTShape_0" descr="http://entnemdept.ufl.edu/creatures/misc/bees/small_hive_beetle02.jpg">
            <a:extLst>
              <a:ext uri="{FF2B5EF4-FFF2-40B4-BE49-F238E27FC236}">
                <a16:creationId xmlns:a16="http://schemas.microsoft.com/office/drawing/2014/main" id="{754633D8-47CA-4C9B-ADD3-BA8AD220BD00}"/>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bwMode="auto">
          <a:xfrm>
            <a:off x="2748564" y="2947056"/>
            <a:ext cx="1721311" cy="254068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Content Placeholder 2">
            <a:extLst>
              <a:ext uri="{FF2B5EF4-FFF2-40B4-BE49-F238E27FC236}">
                <a16:creationId xmlns:a16="http://schemas.microsoft.com/office/drawing/2014/main" id="{DA46EF37-50BD-40DA-98CD-22464A4E003E}"/>
              </a:ext>
            </a:extLst>
          </p:cNvPr>
          <p:cNvSpPr>
            <a:spLocks noGrp="1"/>
          </p:cNvSpPr>
          <p:nvPr>
            <p:ph idx="1"/>
          </p:nvPr>
        </p:nvSpPr>
        <p:spPr>
          <a:xfrm>
            <a:off x="5046344" y="2198914"/>
            <a:ext cx="3615962" cy="3670180"/>
          </a:xfrm>
        </p:spPr>
        <p:txBody>
          <a:bodyPr>
            <a:normAutofit/>
          </a:bodyPr>
          <a:lstStyle/>
          <a:p>
            <a:pPr eaLnBrk="1" hangingPunct="1"/>
            <a:r>
              <a:rPr lang="en-US" altLang="en-US"/>
              <a:t>Pesticides are used to treat invading insect pests, parasites, and pathogens of bees such as small hive beetle and Varroa mites.</a:t>
            </a:r>
          </a:p>
        </p:txBody>
      </p:sp>
      <p:sp>
        <p:nvSpPr>
          <p:cNvPr id="86" name="Rectangle 85">
            <a:extLst>
              <a:ext uri="{FF2B5EF4-FFF2-40B4-BE49-F238E27FC236}">
                <a16:creationId xmlns:a16="http://schemas.microsoft.com/office/drawing/2014/main" id="{54D683B1-E7B7-4AF5-8BF1-00757F13F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8" name="Rectangle 87">
            <a:extLst>
              <a:ext uri="{FF2B5EF4-FFF2-40B4-BE49-F238E27FC236}">
                <a16:creationId xmlns:a16="http://schemas.microsoft.com/office/drawing/2014/main" id="{7B07ECB0-AC96-4F4F-AB0C-44EA1353C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0">
            <a:extLst>
              <a:ext uri="{FF2B5EF4-FFF2-40B4-BE49-F238E27FC236}">
                <a16:creationId xmlns:a16="http://schemas.microsoft.com/office/drawing/2014/main" id="{2CEE940D-295B-467D-8CB4-B5D74D2DAFC1}"/>
              </a:ext>
            </a:extLst>
          </p:cNvPr>
          <p:cNvSpPr txBox="1">
            <a:spLocks noChangeArrowheads="1"/>
          </p:cNvSpPr>
          <p:nvPr/>
        </p:nvSpPr>
        <p:spPr bwMode="auto">
          <a:xfrm>
            <a:off x="4859977" y="5757553"/>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altLang="en-US" sz="800"/>
              <a:t>Credit: Jason Graham</a:t>
            </a:r>
          </a:p>
          <a:p>
            <a:pPr algn="ctr"/>
            <a:r>
              <a:rPr lang="en-US" altLang="en-US" sz="800"/>
              <a:t>University of Florida  </a:t>
            </a:r>
          </a:p>
        </p:txBody>
      </p:sp>
      <p:sp>
        <p:nvSpPr>
          <p:cNvPr id="18" name="TextBox 11">
            <a:extLst>
              <a:ext uri="{FF2B5EF4-FFF2-40B4-BE49-F238E27FC236}">
                <a16:creationId xmlns:a16="http://schemas.microsoft.com/office/drawing/2014/main" id="{482A3C2C-FA7C-45B0-BC6E-C4BD07B68AAC}"/>
              </a:ext>
            </a:extLst>
          </p:cNvPr>
          <p:cNvSpPr txBox="1">
            <a:spLocks noChangeArrowheads="1"/>
          </p:cNvSpPr>
          <p:nvPr/>
        </p:nvSpPr>
        <p:spPr bwMode="auto">
          <a:xfrm>
            <a:off x="4859977" y="5263346"/>
            <a:ext cx="1828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altLang="en-US" sz="800"/>
              <a:t>Credit: Lyle Buss</a:t>
            </a:r>
          </a:p>
          <a:p>
            <a:pPr algn="ctr"/>
            <a:r>
              <a:rPr lang="en-US" altLang="en-US" sz="800"/>
              <a:t>University of Florida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1DDC5-683A-403F-ACED-D10FF31E39D9}"/>
              </a:ext>
            </a:extLst>
          </p:cNvPr>
          <p:cNvSpPr>
            <a:spLocks noGrp="1"/>
          </p:cNvSpPr>
          <p:nvPr>
            <p:ph type="title"/>
          </p:nvPr>
        </p:nvSpPr>
        <p:spPr>
          <a:xfrm>
            <a:off x="457200" y="411163"/>
            <a:ext cx="8229600" cy="928687"/>
          </a:xfrm>
        </p:spPr>
        <p:txBody>
          <a:bodyPr/>
          <a:lstStyle/>
          <a:p>
            <a:pPr algn="ctr" eaLnBrk="1" hangingPunct="1">
              <a:defRPr/>
            </a:pPr>
            <a:r>
              <a:rPr lang="en-US" sz="4000">
                <a:solidFill>
                  <a:schemeClr val="tx1"/>
                </a:solidFill>
                <a:latin typeface="Berlin Sans FB" panose="020E0602020502020306" pitchFamily="34" charset="0"/>
              </a:rPr>
              <a:t>Pesticide Integration into the Hive </a:t>
            </a:r>
          </a:p>
        </p:txBody>
      </p:sp>
      <p:graphicFrame>
        <p:nvGraphicFramePr>
          <p:cNvPr id="92170" name="Content Placeholder 2">
            <a:extLst>
              <a:ext uri="{FF2B5EF4-FFF2-40B4-BE49-F238E27FC236}">
                <a16:creationId xmlns:a16="http://schemas.microsoft.com/office/drawing/2014/main" id="{0198569A-B401-4FEA-B2F4-15344CDD1E37}"/>
              </a:ext>
            </a:extLst>
          </p:cNvPr>
          <p:cNvGraphicFramePr>
            <a:graphicFrameLocks noGrp="1"/>
          </p:cNvGraphicFramePr>
          <p:nvPr>
            <p:ph idx="1"/>
          </p:nvPr>
        </p:nvGraphicFramePr>
        <p:xfrm>
          <a:off x="304800" y="1828800"/>
          <a:ext cx="53340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164" name="Picture 49">
            <a:extLst>
              <a:ext uri="{FF2B5EF4-FFF2-40B4-BE49-F238E27FC236}">
                <a16:creationId xmlns:a16="http://schemas.microsoft.com/office/drawing/2014/main" id="{51F4754E-77C8-442B-A342-B90814CEEB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6153" y="1774536"/>
            <a:ext cx="2881313" cy="193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65" name="Picture 50">
            <a:extLst>
              <a:ext uri="{FF2B5EF4-FFF2-40B4-BE49-F238E27FC236}">
                <a16:creationId xmlns:a16="http://schemas.microsoft.com/office/drawing/2014/main" id="{B1A14DE4-0407-41AB-A7D4-24A7D09C06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75041" y="3954174"/>
            <a:ext cx="2930525" cy="234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6" name="TextBox 8">
            <a:extLst>
              <a:ext uri="{FF2B5EF4-FFF2-40B4-BE49-F238E27FC236}">
                <a16:creationId xmlns:a16="http://schemas.microsoft.com/office/drawing/2014/main" id="{E584A94C-A643-4E6B-A6ED-291BC518503C}"/>
              </a:ext>
            </a:extLst>
          </p:cNvPr>
          <p:cNvSpPr txBox="1">
            <a:spLocks noChangeArrowheads="1"/>
          </p:cNvSpPr>
          <p:nvPr/>
        </p:nvSpPr>
        <p:spPr bwMode="auto">
          <a:xfrm>
            <a:off x="6521141" y="3704936"/>
            <a:ext cx="1828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a:t>Credit: University of Florida  </a:t>
            </a:r>
          </a:p>
        </p:txBody>
      </p:sp>
      <p:sp>
        <p:nvSpPr>
          <p:cNvPr id="92167" name="TextBox 10">
            <a:extLst>
              <a:ext uri="{FF2B5EF4-FFF2-40B4-BE49-F238E27FC236}">
                <a16:creationId xmlns:a16="http://schemas.microsoft.com/office/drawing/2014/main" id="{AE88970B-D54B-4CED-8ECA-440AD4395D68}"/>
              </a:ext>
            </a:extLst>
          </p:cNvPr>
          <p:cNvSpPr txBox="1">
            <a:spLocks noChangeArrowheads="1"/>
          </p:cNvSpPr>
          <p:nvPr/>
        </p:nvSpPr>
        <p:spPr bwMode="auto">
          <a:xfrm>
            <a:off x="6521141" y="6298911"/>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a:t>Credit: James Hill </a:t>
            </a:r>
          </a:p>
          <a:p>
            <a:pPr algn="ctr"/>
            <a:r>
              <a:rPr lang="en-US" altLang="en-US" sz="800"/>
              <a:t>University of Florida  </a:t>
            </a:r>
          </a:p>
        </p:txBody>
      </p:sp>
      <p:pic>
        <p:nvPicPr>
          <p:cNvPr id="92168" name="Picture 135" descr="Q:\BRANDING-Templates\LOGO's\IFAS_Extension_logo.png">
            <a:extLst>
              <a:ext uri="{FF2B5EF4-FFF2-40B4-BE49-F238E27FC236}">
                <a16:creationId xmlns:a16="http://schemas.microsoft.com/office/drawing/2014/main" id="{F2BD2524-8ED1-467C-A70A-4E14818A70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76200"/>
            <a:ext cx="24368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0DE4-BF31-4636-8E3B-61C04D247F06}"/>
              </a:ext>
            </a:extLst>
          </p:cNvPr>
          <p:cNvSpPr>
            <a:spLocks noGrp="1"/>
          </p:cNvSpPr>
          <p:nvPr>
            <p:ph type="ctrTitle"/>
          </p:nvPr>
        </p:nvSpPr>
        <p:spPr>
          <a:xfrm>
            <a:off x="822325" y="758825"/>
            <a:ext cx="7543800" cy="3565525"/>
          </a:xfrm>
        </p:spPr>
        <p:txBody>
          <a:bodyPr/>
          <a:lstStyle/>
          <a:p>
            <a:pPr>
              <a:defRPr/>
            </a:pPr>
            <a:endParaRPr lang="en-US"/>
          </a:p>
        </p:txBody>
      </p:sp>
      <p:sp>
        <p:nvSpPr>
          <p:cNvPr id="3" name="Subtitle 2">
            <a:extLst>
              <a:ext uri="{FF2B5EF4-FFF2-40B4-BE49-F238E27FC236}">
                <a16:creationId xmlns:a16="http://schemas.microsoft.com/office/drawing/2014/main" id="{79B1F046-0380-4B00-BF78-75C128E95057}"/>
              </a:ext>
            </a:extLst>
          </p:cNvPr>
          <p:cNvSpPr>
            <a:spLocks noGrp="1"/>
          </p:cNvSpPr>
          <p:nvPr>
            <p:ph type="subTitle" idx="1"/>
          </p:nvPr>
        </p:nvSpPr>
        <p:spPr>
          <a:xfrm>
            <a:off x="825500" y="4456113"/>
            <a:ext cx="7543800" cy="1143000"/>
          </a:xfrm>
        </p:spPr>
        <p:txBody>
          <a:bodyPr/>
          <a:lstStyle/>
          <a:p>
            <a:pPr>
              <a:defRPr/>
            </a:pPr>
            <a:endParaRPr lang="en-US"/>
          </a:p>
        </p:txBody>
      </p:sp>
      <p:pic>
        <p:nvPicPr>
          <p:cNvPr id="94212" name="Picture 2">
            <a:extLst>
              <a:ext uri="{FF2B5EF4-FFF2-40B4-BE49-F238E27FC236}">
                <a16:creationId xmlns:a16="http://schemas.microsoft.com/office/drawing/2014/main" id="{E8E993FE-0E33-4B22-B220-B637E0EEF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50" y="685800"/>
            <a:ext cx="7989888"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5239" name="Rectangle 137">
            <a:extLst>
              <a:ext uri="{FF2B5EF4-FFF2-40B4-BE49-F238E27FC236}">
                <a16:creationId xmlns:a16="http://schemas.microsoft.com/office/drawing/2014/main" id="{E5958DBC-F4DA-42A8-8C52-860179790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304540C-38E1-4582-98F0-E92F969B7383}"/>
              </a:ext>
            </a:extLst>
          </p:cNvPr>
          <p:cNvSpPr>
            <a:spLocks noGrp="1"/>
          </p:cNvSpPr>
          <p:nvPr>
            <p:ph type="title"/>
          </p:nvPr>
        </p:nvSpPr>
        <p:spPr>
          <a:xfrm>
            <a:off x="3858509" y="634946"/>
            <a:ext cx="4803797" cy="1450757"/>
          </a:xfrm>
        </p:spPr>
        <p:txBody>
          <a:bodyPr>
            <a:normAutofit/>
          </a:bodyPr>
          <a:lstStyle/>
          <a:p>
            <a:pPr eaLnBrk="1" hangingPunct="1">
              <a:defRPr/>
            </a:pPr>
            <a:r>
              <a:rPr lang="en-US">
                <a:latin typeface="Berlin Sans FB" panose="020E0602020502020306" pitchFamily="34" charset="0"/>
              </a:rPr>
              <a:t>Pesticide Regulations </a:t>
            </a:r>
          </a:p>
        </p:txBody>
      </p:sp>
      <p:pic>
        <p:nvPicPr>
          <p:cNvPr id="95237" name="Picture 135" descr="Q:\BRANDING-Templates\LOGO's\IFAS_Extension_logo.png">
            <a:extLst>
              <a:ext uri="{FF2B5EF4-FFF2-40B4-BE49-F238E27FC236}">
                <a16:creationId xmlns:a16="http://schemas.microsoft.com/office/drawing/2014/main" id="{2EFD3C55-CDD1-41D7-97AC-F7B1B089D4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5499" y="1593024"/>
            <a:ext cx="3015223" cy="4522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40" name="Straight Connector 139">
            <a:extLst>
              <a:ext uri="{FF2B5EF4-FFF2-40B4-BE49-F238E27FC236}">
                <a16:creationId xmlns:a16="http://schemas.microsoft.com/office/drawing/2014/main" id="{79FCC9A9-2031-4283-9B27-34B62BB7F3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95236" name="Picture 92">
            <a:extLst>
              <a:ext uri="{FF2B5EF4-FFF2-40B4-BE49-F238E27FC236}">
                <a16:creationId xmlns:a16="http://schemas.microsoft.com/office/drawing/2014/main" id="{F038F71F-4282-4D5C-AE32-C24AA28F467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11290" y="3218101"/>
            <a:ext cx="2743640" cy="247613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5" name="Content Placeholder 1">
            <a:extLst>
              <a:ext uri="{FF2B5EF4-FFF2-40B4-BE49-F238E27FC236}">
                <a16:creationId xmlns:a16="http://schemas.microsoft.com/office/drawing/2014/main" id="{DBBFAC4D-B152-4375-8521-764E3ECAF300}"/>
              </a:ext>
            </a:extLst>
          </p:cNvPr>
          <p:cNvSpPr>
            <a:spLocks noGrp="1"/>
          </p:cNvSpPr>
          <p:nvPr>
            <p:ph idx="1"/>
          </p:nvPr>
        </p:nvSpPr>
        <p:spPr>
          <a:xfrm>
            <a:off x="3858509" y="2198914"/>
            <a:ext cx="4803797" cy="3670180"/>
          </a:xfrm>
        </p:spPr>
        <p:txBody>
          <a:bodyPr>
            <a:normAutofit/>
          </a:bodyPr>
          <a:lstStyle/>
          <a:p>
            <a:pPr eaLnBrk="1" hangingPunct="1"/>
            <a:r>
              <a:rPr lang="en-US" altLang="en-US"/>
              <a:t>Pollinating Insect Hazard Statement </a:t>
            </a:r>
          </a:p>
          <a:p>
            <a:pPr marL="342900" lvl="1" indent="-342900" eaLnBrk="1" hangingPunct="1">
              <a:spcBef>
                <a:spcPts val="1200"/>
              </a:spcBef>
              <a:spcAft>
                <a:spcPts val="200"/>
              </a:spcAft>
              <a:buFont typeface="Arial" panose="020B0604020202020204" pitchFamily="34" charset="0"/>
              <a:buChar char="•"/>
            </a:pPr>
            <a:r>
              <a:rPr lang="en-US" altLang="en-US"/>
              <a:t>If a pesticide is used outdoors as a foliar application, and is toxic to pollinating insects, a “Bee Hazard” warning generally has been required to be included in the Environmental Hazards. </a:t>
            </a:r>
          </a:p>
          <a:p>
            <a:pPr eaLnBrk="1" hangingPunct="1"/>
            <a:r>
              <a:rPr lang="en-US" altLang="en-US"/>
              <a:t> </a:t>
            </a:r>
          </a:p>
        </p:txBody>
      </p:sp>
      <p:sp>
        <p:nvSpPr>
          <p:cNvPr id="95241" name="Rectangle 141">
            <a:extLst>
              <a:ext uri="{FF2B5EF4-FFF2-40B4-BE49-F238E27FC236}">
                <a16:creationId xmlns:a16="http://schemas.microsoft.com/office/drawing/2014/main" id="{51DDD252-D7C8-4CE5-9C61-D60D722BC2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5242" name="Rectangle 143">
            <a:extLst>
              <a:ext uri="{FF2B5EF4-FFF2-40B4-BE49-F238E27FC236}">
                <a16:creationId xmlns:a16="http://schemas.microsoft.com/office/drawing/2014/main" id="{2FBD75F5-C49C-4F6A-8D43-7A5939C23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78422-940B-474E-9CE3-36E176472E60}"/>
              </a:ext>
            </a:extLst>
          </p:cNvPr>
          <p:cNvSpPr>
            <a:spLocks noGrp="1"/>
          </p:cNvSpPr>
          <p:nvPr>
            <p:ph type="title"/>
          </p:nvPr>
        </p:nvSpPr>
        <p:spPr>
          <a:xfrm>
            <a:off x="76200" y="420688"/>
            <a:ext cx="8991600" cy="919162"/>
          </a:xfrm>
        </p:spPr>
        <p:txBody>
          <a:bodyPr/>
          <a:lstStyle/>
          <a:p>
            <a:pPr algn="ctr" eaLnBrk="1" hangingPunct="1">
              <a:defRPr/>
            </a:pPr>
            <a:r>
              <a:rPr lang="en-US" sz="4000" b="1">
                <a:solidFill>
                  <a:schemeClr val="tx1"/>
                </a:solidFill>
              </a:rPr>
              <a:t>Pollinator Language on Pesticide Labels</a:t>
            </a:r>
          </a:p>
        </p:txBody>
      </p:sp>
      <p:sp>
        <p:nvSpPr>
          <p:cNvPr id="3" name="Content Placeholder 2">
            <a:extLst>
              <a:ext uri="{FF2B5EF4-FFF2-40B4-BE49-F238E27FC236}">
                <a16:creationId xmlns:a16="http://schemas.microsoft.com/office/drawing/2014/main" id="{D6776C81-8DAC-4386-A3C9-B685450E1B17}"/>
              </a:ext>
            </a:extLst>
          </p:cNvPr>
          <p:cNvSpPr>
            <a:spLocks noGrp="1"/>
          </p:cNvSpPr>
          <p:nvPr>
            <p:ph idx="1"/>
          </p:nvPr>
        </p:nvSpPr>
        <p:spPr>
          <a:xfrm>
            <a:off x="725488" y="1828800"/>
            <a:ext cx="7696200" cy="4152900"/>
          </a:xfrm>
        </p:spPr>
        <p:txBody>
          <a:bodyPr>
            <a:noAutofit/>
          </a:bodyPr>
          <a:lstStyle/>
          <a:p>
            <a:pPr eaLnBrk="1" hangingPunct="1">
              <a:defRPr/>
            </a:pPr>
            <a:r>
              <a:rPr lang="en-US"/>
              <a:t>Read the pesticide label and interpret the meaning of label wording.</a:t>
            </a:r>
          </a:p>
          <a:p>
            <a:pPr eaLnBrk="1" hangingPunct="1">
              <a:defRPr/>
            </a:pPr>
            <a:r>
              <a:rPr lang="en-US"/>
              <a:t>An environmental hazards statement is included on the label.</a:t>
            </a:r>
          </a:p>
          <a:p>
            <a:pPr lvl="1" eaLnBrk="1" hangingPunct="1">
              <a:defRPr/>
            </a:pPr>
            <a:r>
              <a:rPr lang="en-US" sz="2000"/>
              <a:t>precautionary language  - from transport, use, storage, or spill of the product</a:t>
            </a:r>
          </a:p>
          <a:p>
            <a:pPr eaLnBrk="1" hangingPunct="1">
              <a:defRPr/>
            </a:pPr>
            <a:r>
              <a:rPr lang="en-US"/>
              <a:t>A pollinating insect hazard statement is included on the label.</a:t>
            </a:r>
          </a:p>
          <a:p>
            <a:pPr lvl="1" eaLnBrk="1" hangingPunct="1">
              <a:defRPr/>
            </a:pPr>
            <a:r>
              <a:rPr lang="en-US" sz="2000"/>
              <a:t>Examples of the statement include: “toxic,” “highly toxic,” “potentially toxic,” etc.</a:t>
            </a:r>
          </a:p>
          <a:p>
            <a:pPr eaLnBrk="1" hangingPunct="1">
              <a:defRPr/>
            </a:pPr>
            <a:r>
              <a:rPr lang="en-US"/>
              <a:t>The label also includes information on:</a:t>
            </a:r>
          </a:p>
          <a:p>
            <a:pPr lvl="1" eaLnBrk="1" hangingPunct="1">
              <a:defRPr/>
            </a:pPr>
            <a:r>
              <a:rPr lang="en-US" sz="2000"/>
              <a:t>other non-target organisms affected and</a:t>
            </a:r>
          </a:p>
          <a:p>
            <a:pPr lvl="1" eaLnBrk="1" hangingPunct="1">
              <a:defRPr/>
            </a:pPr>
            <a:r>
              <a:rPr lang="en-US" sz="2000"/>
              <a:t>a bee hazard statement. </a:t>
            </a:r>
          </a:p>
          <a:p>
            <a:pPr marL="0" indent="0" eaLnBrk="1" hangingPunct="1">
              <a:buFont typeface="Calibri" panose="020F0502020204030204" pitchFamily="34" charset="0"/>
              <a:buNone/>
              <a:defRPr/>
            </a:pPr>
            <a:endParaRPr lang="en-US"/>
          </a:p>
        </p:txBody>
      </p:sp>
      <p:pic>
        <p:nvPicPr>
          <p:cNvPr id="97284" name="Picture 23">
            <a:extLst>
              <a:ext uri="{FF2B5EF4-FFF2-40B4-BE49-F238E27FC236}">
                <a16:creationId xmlns:a16="http://schemas.microsoft.com/office/drawing/2014/main" id="{1F4BCE89-569F-4537-964C-E424AD47E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4052888"/>
            <a:ext cx="2636838"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85" name="TextBox 7">
            <a:extLst>
              <a:ext uri="{FF2B5EF4-FFF2-40B4-BE49-F238E27FC236}">
                <a16:creationId xmlns:a16="http://schemas.microsoft.com/office/drawing/2014/main" id="{A43F00E4-ED25-4064-A6FC-6D4069FF383E}"/>
              </a:ext>
            </a:extLst>
          </p:cNvPr>
          <p:cNvSpPr txBox="1">
            <a:spLocks noChangeArrowheads="1"/>
          </p:cNvSpPr>
          <p:nvPr/>
        </p:nvSpPr>
        <p:spPr bwMode="auto">
          <a:xfrm>
            <a:off x="6316663" y="61388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a:t>Credit: HBREL</a:t>
            </a:r>
          </a:p>
          <a:p>
            <a:pPr algn="ctr"/>
            <a:r>
              <a:rPr lang="en-US" altLang="en-US" sz="800"/>
              <a:t>University of Florida  </a:t>
            </a:r>
          </a:p>
        </p:txBody>
      </p:sp>
      <p:pic>
        <p:nvPicPr>
          <p:cNvPr id="97286" name="Picture 135" descr="Q:\BRANDING-Templates\LOGO's\IFAS_Extension_logo.png">
            <a:extLst>
              <a:ext uri="{FF2B5EF4-FFF2-40B4-BE49-F238E27FC236}">
                <a16:creationId xmlns:a16="http://schemas.microsoft.com/office/drawing/2014/main" id="{94695E75-3924-42BB-BAF6-4781B446B1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8" y="76200"/>
            <a:ext cx="24368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0F7D-EEFA-4348-94A2-820B49134F05}"/>
              </a:ext>
            </a:extLst>
          </p:cNvPr>
          <p:cNvSpPr>
            <a:spLocks noGrp="1"/>
          </p:cNvSpPr>
          <p:nvPr>
            <p:ph type="title"/>
          </p:nvPr>
        </p:nvSpPr>
        <p:spPr>
          <a:xfrm>
            <a:off x="1143000" y="577850"/>
            <a:ext cx="6858000" cy="1219200"/>
          </a:xfrm>
        </p:spPr>
        <p:txBody>
          <a:bodyPr/>
          <a:lstStyle/>
          <a:p>
            <a:pPr algn="ctr" eaLnBrk="1" hangingPunct="1">
              <a:defRPr/>
            </a:pPr>
            <a:r>
              <a:rPr lang="en-US" sz="4000">
                <a:solidFill>
                  <a:schemeClr val="tx1"/>
                </a:solidFill>
                <a:latin typeface="Berlin Sans FB" panose="020E0602020502020306" pitchFamily="34" charset="0"/>
              </a:rPr>
              <a:t>Risk Reduction Approaches for Beekeepers </a:t>
            </a:r>
          </a:p>
        </p:txBody>
      </p:sp>
      <p:sp>
        <p:nvSpPr>
          <p:cNvPr id="3" name="Content Placeholder 2">
            <a:extLst>
              <a:ext uri="{FF2B5EF4-FFF2-40B4-BE49-F238E27FC236}">
                <a16:creationId xmlns:a16="http://schemas.microsoft.com/office/drawing/2014/main" id="{4217C442-322A-49B1-9B91-8ECC75D00222}"/>
              </a:ext>
            </a:extLst>
          </p:cNvPr>
          <p:cNvSpPr>
            <a:spLocks noGrp="1"/>
          </p:cNvSpPr>
          <p:nvPr>
            <p:ph idx="1"/>
          </p:nvPr>
        </p:nvSpPr>
        <p:spPr>
          <a:xfrm>
            <a:off x="457200" y="1981200"/>
            <a:ext cx="8229600" cy="3962400"/>
          </a:xfrm>
        </p:spPr>
        <p:txBody>
          <a:bodyPr>
            <a:normAutofit/>
          </a:bodyPr>
          <a:lstStyle/>
          <a:p>
            <a:pPr marL="0" indent="0" eaLnBrk="1" hangingPunct="1">
              <a:buFont typeface="Calibri" panose="020F0502020204030204" pitchFamily="34" charset="0"/>
              <a:buNone/>
              <a:defRPr/>
            </a:pPr>
            <a:r>
              <a:rPr lang="en-US" sz="2400" dirty="0"/>
              <a:t>Develop and maintain one-on-one communication with growers whose crops your bees are pollinating or from which they gather nectar for honey production:</a:t>
            </a:r>
          </a:p>
          <a:p>
            <a:pPr eaLnBrk="1" hangingPunct="1">
              <a:buFont typeface="Arial" panose="020B0604020202020204" pitchFamily="34" charset="0"/>
              <a:buChar char="•"/>
              <a:defRPr/>
            </a:pPr>
            <a:r>
              <a:rPr lang="en-US" sz="2400" dirty="0"/>
              <a:t>Have written agreements with the grower.</a:t>
            </a:r>
          </a:p>
          <a:p>
            <a:pPr eaLnBrk="1" hangingPunct="1">
              <a:buFont typeface="Arial" panose="020B0604020202020204" pitchFamily="34" charset="0"/>
              <a:buChar char="•"/>
              <a:defRPr/>
            </a:pPr>
            <a:r>
              <a:rPr lang="en-US" sz="2400" dirty="0"/>
              <a:t>Maintain open communication with the grower.</a:t>
            </a:r>
          </a:p>
          <a:p>
            <a:pPr eaLnBrk="1" hangingPunct="1">
              <a:buFont typeface="Arial" panose="020B0604020202020204" pitchFamily="34" charset="0"/>
              <a:buChar char="•"/>
              <a:defRPr/>
            </a:pPr>
            <a:r>
              <a:rPr lang="en-US" sz="2400" dirty="0"/>
              <a:t>Understand grower pesticide use habits.</a:t>
            </a:r>
          </a:p>
        </p:txBody>
      </p:sp>
      <p:pic>
        <p:nvPicPr>
          <p:cNvPr id="99332" name="Picture 6">
            <a:extLst>
              <a:ext uri="{FF2B5EF4-FFF2-40B4-BE49-F238E27FC236}">
                <a16:creationId xmlns:a16="http://schemas.microsoft.com/office/drawing/2014/main" id="{E055A2CD-BC7F-41E5-AC93-5B759AE08F5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905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206" descr="Q:\EXTENSION TECHNICIAN\Pesticide.pollinator.collaboration\images\HBRELterramyacin 2.JPG">
            <a:extLst>
              <a:ext uri="{FF2B5EF4-FFF2-40B4-BE49-F238E27FC236}">
                <a16:creationId xmlns:a16="http://schemas.microsoft.com/office/drawing/2014/main" id="{65240B25-A877-4DB0-BDEE-CCCFB7A0A0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6013" y="-14431963"/>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207" descr="Q:\EXTENSION TECHNICIAN\Pesticide.pollinator.collaboration\images\HBRELterramyacin 2.JPG">
            <a:extLst>
              <a:ext uri="{FF2B5EF4-FFF2-40B4-BE49-F238E27FC236}">
                <a16:creationId xmlns:a16="http://schemas.microsoft.com/office/drawing/2014/main" id="{35C42C15-265E-4161-A274-3B913E47E1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24688" y="-15095538"/>
            <a:ext cx="1371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C02C-B6AF-4BDE-BA30-41D3F6A92236}"/>
              </a:ext>
            </a:extLst>
          </p:cNvPr>
          <p:cNvSpPr>
            <a:spLocks noGrp="1"/>
          </p:cNvSpPr>
          <p:nvPr>
            <p:ph type="title"/>
          </p:nvPr>
        </p:nvSpPr>
        <p:spPr>
          <a:xfrm>
            <a:off x="1143000" y="577850"/>
            <a:ext cx="6858000" cy="1219200"/>
          </a:xfrm>
        </p:spPr>
        <p:txBody>
          <a:bodyPr/>
          <a:lstStyle/>
          <a:p>
            <a:pPr algn="ctr" eaLnBrk="1" hangingPunct="1">
              <a:defRPr/>
            </a:pPr>
            <a:r>
              <a:rPr lang="en-US" sz="4000">
                <a:solidFill>
                  <a:schemeClr val="tx1"/>
                </a:solidFill>
                <a:latin typeface="Berlin Sans FB" panose="020E0602020502020306" pitchFamily="34" charset="0"/>
              </a:rPr>
              <a:t>Risk Reduction Approaches for Beekeepers </a:t>
            </a:r>
          </a:p>
        </p:txBody>
      </p:sp>
      <p:sp>
        <p:nvSpPr>
          <p:cNvPr id="3" name="Content Placeholder 2">
            <a:extLst>
              <a:ext uri="{FF2B5EF4-FFF2-40B4-BE49-F238E27FC236}">
                <a16:creationId xmlns:a16="http://schemas.microsoft.com/office/drawing/2014/main" id="{7E802CDB-2DFA-4A3C-B1BB-430CEAF64B53}"/>
              </a:ext>
            </a:extLst>
          </p:cNvPr>
          <p:cNvSpPr>
            <a:spLocks noGrp="1"/>
          </p:cNvSpPr>
          <p:nvPr>
            <p:ph idx="1"/>
          </p:nvPr>
        </p:nvSpPr>
        <p:spPr>
          <a:xfrm>
            <a:off x="457200" y="1981200"/>
            <a:ext cx="8229600" cy="3962400"/>
          </a:xfrm>
        </p:spPr>
        <p:txBody>
          <a:bodyPr>
            <a:normAutofit/>
          </a:bodyPr>
          <a:lstStyle/>
          <a:p>
            <a:pPr eaLnBrk="1" hangingPunct="1">
              <a:buFont typeface="Arial" panose="020B0604020202020204" pitchFamily="34" charset="0"/>
              <a:buChar char="•"/>
              <a:defRPr/>
            </a:pPr>
            <a:r>
              <a:rPr lang="en-US" sz="2400" dirty="0"/>
              <a:t>Do not place hives in/near crops without an agreement.</a:t>
            </a:r>
          </a:p>
          <a:p>
            <a:pPr eaLnBrk="1" hangingPunct="1">
              <a:buFont typeface="Arial" panose="020B0604020202020204" pitchFamily="34" charset="0"/>
              <a:buChar char="•"/>
              <a:defRPr/>
            </a:pPr>
            <a:r>
              <a:rPr lang="en-US" sz="2400" dirty="0"/>
              <a:t>Be a good partner to the grower; be flexible, informative, understanding.</a:t>
            </a:r>
          </a:p>
          <a:p>
            <a:pPr eaLnBrk="1" hangingPunct="1">
              <a:buFont typeface="Arial" panose="020B0604020202020204" pitchFamily="34" charset="0"/>
              <a:buChar char="•"/>
              <a:defRPr/>
            </a:pPr>
            <a:r>
              <a:rPr lang="en-US" sz="2400" dirty="0"/>
              <a:t>Recognize the colony’s total foraging area and the at-risk regions within the foraging area.</a:t>
            </a:r>
          </a:p>
          <a:p>
            <a:pPr eaLnBrk="1" hangingPunct="1">
              <a:buFont typeface="Arial" panose="020B0604020202020204" pitchFamily="34" charset="0"/>
              <a:buChar char="•"/>
              <a:defRPr/>
            </a:pPr>
            <a:r>
              <a:rPr lang="en-US" sz="2400" dirty="0"/>
              <a:t>Understand the farm and crop dynamics of pollination/honey production sites. </a:t>
            </a:r>
          </a:p>
          <a:p>
            <a:pPr marL="0" indent="0" eaLnBrk="1" hangingPunct="1">
              <a:buFont typeface="Calibri" panose="020F0502020204030204" pitchFamily="34" charset="0"/>
              <a:buNone/>
              <a:defRPr/>
            </a:pPr>
            <a:endParaRPr lang="en-US" sz="2400">
              <a:solidFill>
                <a:schemeClr val="tx1"/>
              </a:solidFill>
            </a:endParaRPr>
          </a:p>
        </p:txBody>
      </p:sp>
      <p:pic>
        <p:nvPicPr>
          <p:cNvPr id="101380" name="Picture 6">
            <a:extLst>
              <a:ext uri="{FF2B5EF4-FFF2-40B4-BE49-F238E27FC236}">
                <a16:creationId xmlns:a16="http://schemas.microsoft.com/office/drawing/2014/main" id="{86939BBE-9586-4513-ABC8-6D19E0D5BD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
            <a:ext cx="19050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206" descr="Q:\EXTENSION TECHNICIAN\Pesticide.pollinator.collaboration\images\HBRELterramyacin 2.JPG">
            <a:extLst>
              <a:ext uri="{FF2B5EF4-FFF2-40B4-BE49-F238E27FC236}">
                <a16:creationId xmlns:a16="http://schemas.microsoft.com/office/drawing/2014/main" id="{92DFC84B-C86A-437F-86E1-67FD44532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6013" y="-14431963"/>
            <a:ext cx="1371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207" descr="Q:\EXTENSION TECHNICIAN\Pesticide.pollinator.collaboration\images\HBRELterramyacin 2.JPG">
            <a:extLst>
              <a:ext uri="{FF2B5EF4-FFF2-40B4-BE49-F238E27FC236}">
                <a16:creationId xmlns:a16="http://schemas.microsoft.com/office/drawing/2014/main" id="{A6322BAE-1000-4C9A-884E-216442FEF5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24688" y="-15095538"/>
            <a:ext cx="13716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7" name="Rectangle 76">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9" name="Straight Connector 78">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81" name="Rectangle 80">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767892-AECD-471E-B7BA-6751A1AB96BA}"/>
              </a:ext>
            </a:extLst>
          </p:cNvPr>
          <p:cNvSpPr>
            <a:spLocks noGrp="1"/>
          </p:cNvSpPr>
          <p:nvPr>
            <p:ph type="title"/>
          </p:nvPr>
        </p:nvSpPr>
        <p:spPr>
          <a:xfrm>
            <a:off x="3731078" y="634946"/>
            <a:ext cx="4931229" cy="1450757"/>
          </a:xfrm>
        </p:spPr>
        <p:txBody>
          <a:bodyPr vert="horz" lIns="91440" tIns="45720" rIns="91440" bIns="45720" rtlCol="0" anchor="b">
            <a:normAutofit/>
          </a:bodyPr>
          <a:lstStyle/>
          <a:p>
            <a:pPr eaLnBrk="1" hangingPunct="1">
              <a:defRPr/>
            </a:pPr>
            <a:r>
              <a:rPr lang="en-US" kern="1200" spc="-50" baseline="0" dirty="0">
                <a:solidFill>
                  <a:schemeClr val="tx1">
                    <a:lumMod val="75000"/>
                    <a:lumOff val="25000"/>
                  </a:schemeClr>
                </a:solidFill>
                <a:latin typeface="+mj-lt"/>
                <a:ea typeface="+mj-ea"/>
                <a:cs typeface="+mj-cs"/>
              </a:rPr>
              <a:t>Hive Management </a:t>
            </a:r>
          </a:p>
        </p:txBody>
      </p:sp>
      <p:pic>
        <p:nvPicPr>
          <p:cNvPr id="103430" name="Picture 2">
            <a:extLst>
              <a:ext uri="{FF2B5EF4-FFF2-40B4-BE49-F238E27FC236}">
                <a16:creationId xmlns:a16="http://schemas.microsoft.com/office/drawing/2014/main" id="{976A5CD4-00BB-4A0B-B7C2-61B21A5BAE33}"/>
              </a:ext>
            </a:extLst>
          </p:cNvPr>
          <p:cNvPicPr>
            <a:picLocks noChangeAspect="1"/>
          </p:cNvPicPr>
          <p:nvPr/>
        </p:nvPicPr>
        <p:blipFill rotWithShape="1">
          <a:blip r:embed="rId3">
            <a:extLst>
              <a:ext uri="{28A0092B-C50C-407E-A947-70E740481C1C}">
                <a14:useLocalDpi xmlns:a14="http://schemas.microsoft.com/office/drawing/2010/main" val="0"/>
              </a:ext>
            </a:extLst>
          </a:blip>
          <a:srcRect l="28014" r="34152" b="1"/>
          <a:stretch/>
        </p:blipFill>
        <p:spPr bwMode="auto">
          <a:xfrm>
            <a:off x="475499" y="640081"/>
            <a:ext cx="3000986" cy="5314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Connector 82">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3427" name="Content Placeholder 2">
            <a:extLst>
              <a:ext uri="{FF2B5EF4-FFF2-40B4-BE49-F238E27FC236}">
                <a16:creationId xmlns:a16="http://schemas.microsoft.com/office/drawing/2014/main" id="{FE508DB6-A04B-4E09-A118-8D1020C4C5C8}"/>
              </a:ext>
            </a:extLst>
          </p:cNvPr>
          <p:cNvSpPr>
            <a:spLocks noGrp="1"/>
          </p:cNvSpPr>
          <p:nvPr>
            <p:ph sz="half" idx="1"/>
          </p:nvPr>
        </p:nvSpPr>
        <p:spPr>
          <a:xfrm>
            <a:off x="3731076" y="2198914"/>
            <a:ext cx="4931230" cy="3670180"/>
          </a:xfrm>
        </p:spPr>
        <p:txBody>
          <a:bodyPr vert="horz" lIns="0" tIns="45720" rIns="0" bIns="45720" rtlCol="0">
            <a:normAutofit/>
          </a:bodyPr>
          <a:lstStyle/>
          <a:p>
            <a:pPr eaLnBrk="1" hangingPunct="1">
              <a:buFont typeface="Calibri" panose="020F0502020204030204" pitchFamily="34" charset="0"/>
              <a:buChar char="•"/>
            </a:pPr>
            <a:r>
              <a:rPr lang="en-US" altLang="en-US" dirty="0">
                <a:solidFill>
                  <a:schemeClr val="tx1">
                    <a:lumMod val="75000"/>
                    <a:lumOff val="25000"/>
                  </a:schemeClr>
                </a:solidFill>
              </a:rPr>
              <a:t>Adopt IPM practices to control hive pests.</a:t>
            </a:r>
          </a:p>
          <a:p>
            <a:pPr eaLnBrk="1" hangingPunct="1">
              <a:buFont typeface="Calibri" panose="020F0502020204030204" pitchFamily="34" charset="0"/>
              <a:buChar char="•"/>
            </a:pPr>
            <a:r>
              <a:rPr lang="en-US" altLang="en-US" dirty="0">
                <a:solidFill>
                  <a:schemeClr val="tx1">
                    <a:lumMod val="75000"/>
                    <a:lumOff val="25000"/>
                  </a:schemeClr>
                </a:solidFill>
              </a:rPr>
              <a:t>Follow pesticide label directions when treating. </a:t>
            </a:r>
          </a:p>
          <a:p>
            <a:pPr eaLnBrk="1" hangingPunct="1">
              <a:buFont typeface="Calibri" panose="020F0502020204030204" pitchFamily="34" charset="0"/>
              <a:buChar char="•"/>
            </a:pPr>
            <a:r>
              <a:rPr lang="en-US" altLang="en-US" dirty="0">
                <a:solidFill>
                  <a:schemeClr val="tx1">
                    <a:lumMod val="75000"/>
                    <a:lumOff val="25000"/>
                  </a:schemeClr>
                </a:solidFill>
              </a:rPr>
              <a:t>Be ready to relocate colonies when necessary.</a:t>
            </a:r>
          </a:p>
          <a:p>
            <a:pPr eaLnBrk="1" hangingPunct="1">
              <a:buFont typeface="Calibri" panose="020F0502020204030204" pitchFamily="34" charset="0"/>
              <a:buChar char="•"/>
            </a:pPr>
            <a:r>
              <a:rPr lang="en-US" altLang="en-US" dirty="0">
                <a:solidFill>
                  <a:schemeClr val="tx1">
                    <a:lumMod val="75000"/>
                    <a:lumOff val="25000"/>
                  </a:schemeClr>
                </a:solidFill>
              </a:rPr>
              <a:t>Monitor colony health frequently.</a:t>
            </a:r>
          </a:p>
          <a:p>
            <a:pPr eaLnBrk="1" hangingPunct="1">
              <a:buFont typeface="Calibri" panose="020F0502020204030204" pitchFamily="34" charset="0"/>
              <a:buChar char="•"/>
            </a:pPr>
            <a:r>
              <a:rPr lang="en-US" altLang="en-US" dirty="0">
                <a:solidFill>
                  <a:schemeClr val="tx1">
                    <a:lumMod val="75000"/>
                    <a:lumOff val="25000"/>
                  </a:schemeClr>
                </a:solidFill>
              </a:rPr>
              <a:t>Keep colony health logs.</a:t>
            </a:r>
          </a:p>
        </p:txBody>
      </p:sp>
      <p:sp>
        <p:nvSpPr>
          <p:cNvPr id="85" name="Rectangle 84">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7" name="Rectangle 86">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TextBox 8">
            <a:extLst>
              <a:ext uri="{FF2B5EF4-FFF2-40B4-BE49-F238E27FC236}">
                <a16:creationId xmlns:a16="http://schemas.microsoft.com/office/drawing/2014/main" id="{BD439E91-4939-47C8-9491-3C8DD806A1C5}"/>
              </a:ext>
            </a:extLst>
          </p:cNvPr>
          <p:cNvSpPr txBox="1">
            <a:spLocks noChangeArrowheads="1"/>
          </p:cNvSpPr>
          <p:nvPr/>
        </p:nvSpPr>
        <p:spPr bwMode="auto">
          <a:xfrm>
            <a:off x="611579" y="5996874"/>
            <a:ext cx="2476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altLang="en-US" sz="800"/>
              <a:t>Credit: Sean McCann, University of Florida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9" name="Rectangle 138">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1" name="Straight Connector 140">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BA036F-6D6C-45F8-B87F-5D589028178C}"/>
              </a:ext>
            </a:extLst>
          </p:cNvPr>
          <p:cNvSpPr>
            <a:spLocks noGrp="1"/>
          </p:cNvSpPr>
          <p:nvPr>
            <p:ph type="title"/>
          </p:nvPr>
        </p:nvSpPr>
        <p:spPr>
          <a:xfrm>
            <a:off x="3731078" y="634946"/>
            <a:ext cx="4931229" cy="1450757"/>
          </a:xfrm>
        </p:spPr>
        <p:txBody>
          <a:bodyPr vert="horz" lIns="91440" tIns="45720" rIns="91440" bIns="45720" rtlCol="0" anchor="b">
            <a:normAutofit/>
          </a:bodyPr>
          <a:lstStyle/>
          <a:p>
            <a:pPr eaLnBrk="1" hangingPunct="1">
              <a:defRPr/>
            </a:pPr>
            <a:r>
              <a:rPr lang="en-US" kern="1200" spc="-50" baseline="0" dirty="0">
                <a:solidFill>
                  <a:schemeClr val="tx1">
                    <a:lumMod val="75000"/>
                    <a:lumOff val="25000"/>
                  </a:schemeClr>
                </a:solidFill>
                <a:latin typeface="+mj-lt"/>
                <a:ea typeface="+mj-ea"/>
                <a:cs typeface="+mj-cs"/>
              </a:rPr>
              <a:t>Hive Management </a:t>
            </a:r>
          </a:p>
        </p:txBody>
      </p:sp>
      <p:pic>
        <p:nvPicPr>
          <p:cNvPr id="105476" name="Picture 152" descr="Q:\EXTENSION TECHNICIAN\Pesticide.pollinator.collaboration\images\HBREL_beekeeper.JPG">
            <a:extLst>
              <a:ext uri="{FF2B5EF4-FFF2-40B4-BE49-F238E27FC236}">
                <a16:creationId xmlns:a16="http://schemas.microsoft.com/office/drawing/2014/main" id="{5393A8AA-2AED-4977-A638-FC3A8A0C73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36" r="41531" b="1"/>
          <a:stretch/>
        </p:blipFill>
        <p:spPr bwMode="auto">
          <a:xfrm>
            <a:off x="475499" y="640081"/>
            <a:ext cx="3000986" cy="53144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5" name="Straight Connector 144">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05475" name="Content Placeholder 2">
            <a:extLst>
              <a:ext uri="{FF2B5EF4-FFF2-40B4-BE49-F238E27FC236}">
                <a16:creationId xmlns:a16="http://schemas.microsoft.com/office/drawing/2014/main" id="{B36E2BC0-8CBD-429B-84F3-8CE6972F6A1A}"/>
              </a:ext>
            </a:extLst>
          </p:cNvPr>
          <p:cNvSpPr>
            <a:spLocks noGrp="1"/>
          </p:cNvSpPr>
          <p:nvPr>
            <p:ph sz="half" idx="1"/>
          </p:nvPr>
        </p:nvSpPr>
        <p:spPr>
          <a:xfrm>
            <a:off x="3731076" y="2198914"/>
            <a:ext cx="4931230" cy="3670180"/>
          </a:xfrm>
        </p:spPr>
        <p:txBody>
          <a:bodyPr vert="horz" lIns="0" tIns="45720" rIns="0" bIns="45720" rtlCol="0">
            <a:normAutofit/>
          </a:bodyPr>
          <a:lstStyle/>
          <a:p>
            <a:pPr eaLnBrk="1" hangingPunct="1"/>
            <a:r>
              <a:rPr lang="en-US" altLang="en-US">
                <a:solidFill>
                  <a:schemeClr val="tx1">
                    <a:lumMod val="75000"/>
                    <a:lumOff val="25000"/>
                  </a:schemeClr>
                </a:solidFill>
              </a:rPr>
              <a:t>Notes on on-crop hive placement: </a:t>
            </a:r>
          </a:p>
          <a:p>
            <a:pPr lvl="1" eaLnBrk="1" hangingPunct="1"/>
            <a:r>
              <a:rPr lang="en-US" altLang="en-US">
                <a:solidFill>
                  <a:schemeClr val="tx1">
                    <a:lumMod val="75000"/>
                    <a:lumOff val="25000"/>
                  </a:schemeClr>
                </a:solidFill>
              </a:rPr>
              <a:t>Do not place colonies on crops until abundant early bloom.</a:t>
            </a:r>
          </a:p>
          <a:p>
            <a:pPr lvl="1" eaLnBrk="1" hangingPunct="1"/>
            <a:r>
              <a:rPr lang="en-US" altLang="en-US">
                <a:solidFill>
                  <a:schemeClr val="tx1">
                    <a:lumMod val="75000"/>
                    <a:lumOff val="25000"/>
                  </a:schemeClr>
                </a:solidFill>
              </a:rPr>
              <a:t>Remove colonies promptly when abundant bloom ends.</a:t>
            </a:r>
          </a:p>
          <a:p>
            <a:pPr lvl="1" eaLnBrk="1" hangingPunct="1"/>
            <a:r>
              <a:rPr lang="en-US" altLang="en-US">
                <a:solidFill>
                  <a:schemeClr val="tx1">
                    <a:lumMod val="75000"/>
                    <a:lumOff val="25000"/>
                  </a:schemeClr>
                </a:solidFill>
              </a:rPr>
              <a:t>Choose the least hazardous site to locate the bees.</a:t>
            </a:r>
          </a:p>
          <a:p>
            <a:pPr lvl="1" eaLnBrk="1" hangingPunct="1"/>
            <a:r>
              <a:rPr lang="en-US" altLang="en-US">
                <a:solidFill>
                  <a:schemeClr val="tx1">
                    <a:lumMod val="75000"/>
                    <a:lumOff val="25000"/>
                  </a:schemeClr>
                </a:solidFill>
              </a:rPr>
              <a:t>Avoid crop pest management times.</a:t>
            </a:r>
          </a:p>
        </p:txBody>
      </p:sp>
      <p:sp>
        <p:nvSpPr>
          <p:cNvPr id="147" name="Rectangle 146">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9" name="Rectangle 148">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TextBox 8">
            <a:extLst>
              <a:ext uri="{FF2B5EF4-FFF2-40B4-BE49-F238E27FC236}">
                <a16:creationId xmlns:a16="http://schemas.microsoft.com/office/drawing/2014/main" id="{34F3B259-BFA2-45FD-8A1C-08350DC0F01F}"/>
              </a:ext>
            </a:extLst>
          </p:cNvPr>
          <p:cNvSpPr txBox="1">
            <a:spLocks noChangeArrowheads="1"/>
          </p:cNvSpPr>
          <p:nvPr/>
        </p:nvSpPr>
        <p:spPr bwMode="auto">
          <a:xfrm>
            <a:off x="733796" y="6040417"/>
            <a:ext cx="2057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a:r>
              <a:rPr lang="en-US" altLang="en-US" sz="800"/>
              <a:t>Credit: HBREL, University of Florida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6A3A8-B704-43D2-8FAD-657CBFD3C457}"/>
              </a:ext>
            </a:extLst>
          </p:cNvPr>
          <p:cNvSpPr>
            <a:spLocks noGrp="1"/>
          </p:cNvSpPr>
          <p:nvPr>
            <p:ph type="title"/>
          </p:nvPr>
        </p:nvSpPr>
        <p:spPr>
          <a:xfrm>
            <a:off x="381000" y="566738"/>
            <a:ext cx="8382000" cy="1143000"/>
          </a:xfrm>
        </p:spPr>
        <p:txBody>
          <a:bodyPr/>
          <a:lstStyle/>
          <a:p>
            <a:pPr algn="ctr" eaLnBrk="1" hangingPunct="1">
              <a:defRPr/>
            </a:pPr>
            <a:r>
              <a:rPr lang="en-US" sz="3600">
                <a:solidFill>
                  <a:schemeClr val="tx1"/>
                </a:solidFill>
                <a:latin typeface="Berlin Sans FB" panose="020E0602020502020306" pitchFamily="34" charset="0"/>
              </a:rPr>
              <a:t>Recognizing Mortality Due to Pesticide Exposure</a:t>
            </a:r>
          </a:p>
        </p:txBody>
      </p:sp>
      <p:sp>
        <p:nvSpPr>
          <p:cNvPr id="107523" name="Content Placeholder 2">
            <a:extLst>
              <a:ext uri="{FF2B5EF4-FFF2-40B4-BE49-F238E27FC236}">
                <a16:creationId xmlns:a16="http://schemas.microsoft.com/office/drawing/2014/main" id="{2DB0561E-4BA5-4F64-815A-8F9C68116649}"/>
              </a:ext>
            </a:extLst>
          </p:cNvPr>
          <p:cNvSpPr>
            <a:spLocks noGrp="1"/>
          </p:cNvSpPr>
          <p:nvPr>
            <p:ph idx="1"/>
          </p:nvPr>
        </p:nvSpPr>
        <p:spPr>
          <a:xfrm>
            <a:off x="228600" y="1828800"/>
            <a:ext cx="8686800" cy="4298950"/>
          </a:xfrm>
        </p:spPr>
        <p:txBody>
          <a:bodyPr/>
          <a:lstStyle/>
          <a:p>
            <a:pPr lvl="1" eaLnBrk="1" hangingPunct="1"/>
            <a:r>
              <a:rPr lang="en-US" altLang="en-US" sz="2400"/>
              <a:t>There is an immediate lack of foraging bees. Foraging bees may become disoriented, thus producing a general reduced foraging efficiency.</a:t>
            </a:r>
          </a:p>
          <a:p>
            <a:pPr lvl="1" eaLnBrk="1" hangingPunct="1"/>
            <a:r>
              <a:rPr lang="en-US" altLang="en-US" sz="2400"/>
              <a:t>There are large numbers of dead, crawling, and walking bees at the hive entrance or intense fighting at the hive entrance.</a:t>
            </a:r>
          </a:p>
          <a:p>
            <a:pPr lvl="1" eaLnBrk="1" hangingPunct="1"/>
            <a:r>
              <a:rPr lang="en-US" altLang="en-US" sz="2400"/>
              <a:t>Confused bees are moving rapidly.</a:t>
            </a:r>
          </a:p>
          <a:p>
            <a:pPr lvl="1" eaLnBrk="1" hangingPunct="1"/>
            <a:r>
              <a:rPr lang="en-US" altLang="en-US" sz="2400"/>
              <a:t>Bees may be spinning on their backs. </a:t>
            </a:r>
          </a:p>
          <a:p>
            <a:pPr lvl="1" eaLnBrk="1" hangingPunct="1"/>
            <a:r>
              <a:rPr lang="en-US" altLang="en-US" sz="2400"/>
              <a:t>Bees may appear to be “chilled.” </a:t>
            </a:r>
          </a:p>
          <a:p>
            <a:pPr lvl="1" eaLnBrk="1" hangingPunct="1"/>
            <a:r>
              <a:rPr lang="en-US" altLang="en-US" sz="2400"/>
              <a:t>Bees can become irritable (likely to sting), paralyzed, or exhibit other abnormal behavior.</a:t>
            </a:r>
          </a:p>
          <a:p>
            <a:pPr eaLnBrk="1" hangingPunct="1"/>
            <a:endParaRPr lang="en-US" altLang="en-US" sz="2400">
              <a:solidFill>
                <a:schemeClr val="tx1"/>
              </a:solidFill>
            </a:endParaRPr>
          </a:p>
        </p:txBody>
      </p:sp>
      <p:pic>
        <p:nvPicPr>
          <p:cNvPr id="3" name="Picture 3">
            <a:extLst>
              <a:ext uri="{FF2B5EF4-FFF2-40B4-BE49-F238E27FC236}">
                <a16:creationId xmlns:a16="http://schemas.microsoft.com/office/drawing/2014/main" id="{95EEBB15-A275-4DE3-9130-3B4EEE4BBCE9}"/>
              </a:ext>
            </a:extLst>
          </p:cNvPr>
          <p:cNvPicPr>
            <a:picLocks noChangeAspect="1"/>
          </p:cNvPicPr>
          <p:nvPr/>
        </p:nvPicPr>
        <p:blipFill>
          <a:blip r:embed="rId3"/>
          <a:stretch>
            <a:fillRect/>
          </a:stretch>
        </p:blipFill>
        <p:spPr>
          <a:xfrm>
            <a:off x="230764" y="244743"/>
            <a:ext cx="2447925" cy="3714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8" name="Rectangle 73">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a:extLst>
              <a:ext uri="{FF2B5EF4-FFF2-40B4-BE49-F238E27FC236}">
                <a16:creationId xmlns:a16="http://schemas.microsoft.com/office/drawing/2014/main" id="{0FA0E602-9A85-4CBA-9047-0EB70B88776C}"/>
              </a:ext>
            </a:extLst>
          </p:cNvPr>
          <p:cNvSpPr>
            <a:spLocks noGrp="1" noChangeArrowheads="1"/>
          </p:cNvSpPr>
          <p:nvPr>
            <p:ph type="title"/>
          </p:nvPr>
        </p:nvSpPr>
        <p:spPr>
          <a:xfrm>
            <a:off x="4808763" y="634946"/>
            <a:ext cx="3845379" cy="1450757"/>
          </a:xfrm>
        </p:spPr>
        <p:txBody>
          <a:bodyPr>
            <a:normAutofit/>
          </a:bodyPr>
          <a:lstStyle/>
          <a:p>
            <a:pPr eaLnBrk="1" fontAlgn="auto" hangingPunct="1">
              <a:spcAft>
                <a:spcPts val="0"/>
              </a:spcAft>
              <a:defRPr/>
            </a:pPr>
            <a:r>
              <a:rPr lang="en-US" altLang="en-US">
                <a:latin typeface="Berlin Sans FB" panose="020E0602020502020306" pitchFamily="34" charset="0"/>
              </a:rPr>
              <a:t>Pollen and Nectar species</a:t>
            </a:r>
          </a:p>
        </p:txBody>
      </p:sp>
      <p:cxnSp>
        <p:nvCxnSpPr>
          <p:cNvPr id="18439" name="Straight Connector 75">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18435" name="Rectangle 3">
            <a:extLst>
              <a:ext uri="{FF2B5EF4-FFF2-40B4-BE49-F238E27FC236}">
                <a16:creationId xmlns:a16="http://schemas.microsoft.com/office/drawing/2014/main" id="{89563454-76FE-4AD1-93BA-AD92542CACB8}"/>
              </a:ext>
            </a:extLst>
          </p:cNvPr>
          <p:cNvSpPr>
            <a:spLocks noGrp="1" noChangeArrowheads="1"/>
          </p:cNvSpPr>
          <p:nvPr>
            <p:ph idx="1"/>
          </p:nvPr>
        </p:nvSpPr>
        <p:spPr>
          <a:xfrm>
            <a:off x="4808763" y="2198914"/>
            <a:ext cx="3845379" cy="3670180"/>
          </a:xfrm>
        </p:spPr>
        <p:txBody>
          <a:bodyPr>
            <a:normAutofit/>
          </a:bodyPr>
          <a:lstStyle/>
          <a:p>
            <a:pPr marL="90170" indent="-90170" eaLnBrk="1" hangingPunct="1"/>
            <a:r>
              <a:rPr lang="en-US" altLang="en-US" dirty="0"/>
              <a:t>In Florida less than ten species of plants account for over 90% of the state's honey crop</a:t>
            </a:r>
          </a:p>
          <a:p>
            <a:pPr marL="90170" indent="-90170"/>
            <a:endParaRPr lang="en-US" altLang="en-US" dirty="0">
              <a:cs typeface="Calibri"/>
            </a:endParaRPr>
          </a:p>
          <a:p>
            <a:pPr marL="90170" indent="-90170"/>
            <a:r>
              <a:rPr lang="en-US" dirty="0">
                <a:ea typeface="+mn-lt"/>
                <a:cs typeface="+mn-lt"/>
              </a:rPr>
              <a:t>Only a few sites in the state support bees on a year-round basis. </a:t>
            </a:r>
            <a:endParaRPr lang="en-US" altLang="en-US" dirty="0">
              <a:cs typeface="Calibri"/>
            </a:endParaRPr>
          </a:p>
        </p:txBody>
      </p:sp>
      <p:sp>
        <p:nvSpPr>
          <p:cNvPr id="78" name="Rectangle 77">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0" name="Rectangle 79">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2" descr="A picture containing tree, person, outdoor, snack food&#10;&#10;Description automatically generated">
            <a:extLst>
              <a:ext uri="{FF2B5EF4-FFF2-40B4-BE49-F238E27FC236}">
                <a16:creationId xmlns:a16="http://schemas.microsoft.com/office/drawing/2014/main" id="{6FA65072-504C-4FE7-AF5A-8AF2BA1E4D70}"/>
              </a:ext>
            </a:extLst>
          </p:cNvPr>
          <p:cNvPicPr>
            <a:picLocks noChangeAspect="1"/>
          </p:cNvPicPr>
          <p:nvPr/>
        </p:nvPicPr>
        <p:blipFill>
          <a:blip r:embed="rId3"/>
          <a:stretch>
            <a:fillRect/>
          </a:stretch>
        </p:blipFill>
        <p:spPr>
          <a:xfrm>
            <a:off x="769830" y="692214"/>
            <a:ext cx="3791326" cy="507600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A38A3-349F-40E1-A5B8-E49C5E8B104A}"/>
              </a:ext>
            </a:extLst>
          </p:cNvPr>
          <p:cNvSpPr>
            <a:spLocks noGrp="1"/>
          </p:cNvSpPr>
          <p:nvPr>
            <p:ph type="title"/>
          </p:nvPr>
        </p:nvSpPr>
        <p:spPr>
          <a:xfrm>
            <a:off x="381000" y="304800"/>
            <a:ext cx="8382000" cy="1143000"/>
          </a:xfrm>
        </p:spPr>
        <p:txBody>
          <a:bodyPr/>
          <a:lstStyle/>
          <a:p>
            <a:pPr algn="ctr" eaLnBrk="1" hangingPunct="1">
              <a:defRPr/>
            </a:pPr>
            <a:r>
              <a:rPr lang="en-US" sz="3600">
                <a:solidFill>
                  <a:schemeClr val="tx1"/>
                </a:solidFill>
                <a:latin typeface="Berlin Sans FB" panose="020E0602020502020306" pitchFamily="34" charset="0"/>
              </a:rPr>
              <a:t>Examples of Bee Kills</a:t>
            </a:r>
          </a:p>
        </p:txBody>
      </p:sp>
      <p:pic>
        <p:nvPicPr>
          <p:cNvPr id="109571" name="Picture 109">
            <a:extLst>
              <a:ext uri="{FF2B5EF4-FFF2-40B4-BE49-F238E27FC236}">
                <a16:creationId xmlns:a16="http://schemas.microsoft.com/office/drawing/2014/main" id="{AED78047-7A01-43DA-8055-B50532CB5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32063"/>
            <a:ext cx="2803525" cy="210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9572" name="TextBox 8">
            <a:extLst>
              <a:ext uri="{FF2B5EF4-FFF2-40B4-BE49-F238E27FC236}">
                <a16:creationId xmlns:a16="http://schemas.microsoft.com/office/drawing/2014/main" id="{2FDCB115-1743-4FE2-9A2B-C7D34DF1D485}"/>
              </a:ext>
            </a:extLst>
          </p:cNvPr>
          <p:cNvSpPr txBox="1">
            <a:spLocks noChangeArrowheads="1"/>
          </p:cNvSpPr>
          <p:nvPr/>
        </p:nvSpPr>
        <p:spPr bwMode="auto">
          <a:xfrm>
            <a:off x="609600" y="4702175"/>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a:t>California </a:t>
            </a:r>
          </a:p>
          <a:p>
            <a:pPr algn="ctr"/>
            <a:r>
              <a:rPr lang="en-US" altLang="en-US" sz="800"/>
              <a:t>Credit: Hayes Valley Farm</a:t>
            </a:r>
          </a:p>
        </p:txBody>
      </p:sp>
      <p:sp>
        <p:nvSpPr>
          <p:cNvPr id="109574" name="TextBox 10">
            <a:extLst>
              <a:ext uri="{FF2B5EF4-FFF2-40B4-BE49-F238E27FC236}">
                <a16:creationId xmlns:a16="http://schemas.microsoft.com/office/drawing/2014/main" id="{9A550807-0523-4AEB-A423-5CA24C075F1C}"/>
              </a:ext>
            </a:extLst>
          </p:cNvPr>
          <p:cNvSpPr txBox="1">
            <a:spLocks noChangeArrowheads="1"/>
          </p:cNvSpPr>
          <p:nvPr/>
        </p:nvSpPr>
        <p:spPr bwMode="auto">
          <a:xfrm>
            <a:off x="6781800" y="46529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a:t>Florida</a:t>
            </a:r>
          </a:p>
          <a:p>
            <a:pPr algn="ctr"/>
            <a:r>
              <a:rPr lang="en-US" altLang="en-US" sz="800"/>
              <a:t>Credit: FDACS</a:t>
            </a:r>
          </a:p>
        </p:txBody>
      </p:sp>
      <p:pic>
        <p:nvPicPr>
          <p:cNvPr id="109575" name="Picture 3" descr="Q:\EXTENSION TECHNICIAN\Pesticide.pollinator.collaboration\images\randy olivers submissions\P1060239.JPG">
            <a:extLst>
              <a:ext uri="{FF2B5EF4-FFF2-40B4-BE49-F238E27FC236}">
                <a16:creationId xmlns:a16="http://schemas.microsoft.com/office/drawing/2014/main" id="{70B4CB21-135B-4D1E-812F-1F3F09F8A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963" y="1695450"/>
            <a:ext cx="2879725"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6" name="TextBox 12">
            <a:extLst>
              <a:ext uri="{FF2B5EF4-FFF2-40B4-BE49-F238E27FC236}">
                <a16:creationId xmlns:a16="http://schemas.microsoft.com/office/drawing/2014/main" id="{E5AAA9FA-4B50-4653-A6B3-E299570FF6A0}"/>
              </a:ext>
            </a:extLst>
          </p:cNvPr>
          <p:cNvSpPr txBox="1">
            <a:spLocks noChangeArrowheads="1"/>
          </p:cNvSpPr>
          <p:nvPr/>
        </p:nvSpPr>
        <p:spPr bwMode="auto">
          <a:xfrm>
            <a:off x="3657600" y="5529263"/>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800"/>
              <a:t>Nevada </a:t>
            </a:r>
          </a:p>
          <a:p>
            <a:pPr algn="ctr"/>
            <a:r>
              <a:rPr lang="en-US" altLang="en-US" sz="800"/>
              <a:t>Credit: Randy Oliver</a:t>
            </a:r>
          </a:p>
        </p:txBody>
      </p:sp>
      <p:pic>
        <p:nvPicPr>
          <p:cNvPr id="109577" name="Picture 10" descr="Q:\EXTENSION TECHNICIAN\Pesticide.pollinator.collaboration\images\FDACS\FDACS_Bee kill..jpg">
            <a:extLst>
              <a:ext uri="{FF2B5EF4-FFF2-40B4-BE49-F238E27FC236}">
                <a16:creationId xmlns:a16="http://schemas.microsoft.com/office/drawing/2014/main" id="{9B0C251E-925D-4E2B-B882-E69AD21A6F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511425"/>
            <a:ext cx="284797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A96E1A5D-EC81-4757-8950-F7479166FB43}"/>
              </a:ext>
            </a:extLst>
          </p:cNvPr>
          <p:cNvPicPr>
            <a:picLocks noChangeAspect="1"/>
          </p:cNvPicPr>
          <p:nvPr/>
        </p:nvPicPr>
        <p:blipFill>
          <a:blip r:embed="rId6"/>
          <a:stretch>
            <a:fillRect/>
          </a:stretch>
        </p:blipFill>
        <p:spPr>
          <a:xfrm>
            <a:off x="230764" y="244743"/>
            <a:ext cx="2447925" cy="37147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5801-AEBF-466C-9E2A-8E5EA69441EB}"/>
              </a:ext>
            </a:extLst>
          </p:cNvPr>
          <p:cNvSpPr>
            <a:spLocks noGrp="1"/>
          </p:cNvSpPr>
          <p:nvPr>
            <p:ph type="title"/>
          </p:nvPr>
        </p:nvSpPr>
        <p:spPr>
          <a:xfrm>
            <a:off x="1017588" y="304800"/>
            <a:ext cx="7124700" cy="1143000"/>
          </a:xfrm>
        </p:spPr>
        <p:txBody>
          <a:bodyPr/>
          <a:lstStyle/>
          <a:p>
            <a:pPr algn="ctr" eaLnBrk="1" hangingPunct="1">
              <a:defRPr/>
            </a:pPr>
            <a:r>
              <a:rPr lang="en-US" sz="4000" b="1">
                <a:solidFill>
                  <a:schemeClr val="tx1"/>
                </a:solidFill>
              </a:rPr>
              <a:t>Reporting</a:t>
            </a:r>
            <a:r>
              <a:rPr lang="en-US" sz="3600" b="1">
                <a:solidFill>
                  <a:schemeClr val="tx1"/>
                </a:solidFill>
              </a:rPr>
              <a:t> Bee Losses </a:t>
            </a:r>
          </a:p>
        </p:txBody>
      </p:sp>
      <p:sp>
        <p:nvSpPr>
          <p:cNvPr id="111619" name="Content Placeholder 2">
            <a:extLst>
              <a:ext uri="{FF2B5EF4-FFF2-40B4-BE49-F238E27FC236}">
                <a16:creationId xmlns:a16="http://schemas.microsoft.com/office/drawing/2014/main" id="{1C9D1073-3F94-43A4-BA7A-282C052475F6}"/>
              </a:ext>
            </a:extLst>
          </p:cNvPr>
          <p:cNvSpPr>
            <a:spLocks noGrp="1"/>
          </p:cNvSpPr>
          <p:nvPr>
            <p:ph idx="1"/>
          </p:nvPr>
        </p:nvSpPr>
        <p:spPr>
          <a:xfrm>
            <a:off x="641350" y="1828800"/>
            <a:ext cx="7893050" cy="3802063"/>
          </a:xfrm>
        </p:spPr>
        <p:txBody>
          <a:bodyPr/>
          <a:lstStyle/>
          <a:p>
            <a:pPr lvl="1" eaLnBrk="1" hangingPunct="1"/>
            <a:r>
              <a:rPr lang="en-US" altLang="en-US" sz="2200"/>
              <a:t>All suspected exposure cases should be reported immediately to the FDACS-DPI Apiary Inspection Services. </a:t>
            </a:r>
          </a:p>
          <a:p>
            <a:pPr lvl="1" eaLnBrk="1" hangingPunct="1"/>
            <a:r>
              <a:rPr lang="en-US" altLang="en-US" sz="2200"/>
              <a:t>One should collect:</a:t>
            </a:r>
          </a:p>
          <a:p>
            <a:pPr lvl="1" eaLnBrk="1" hangingPunct="1"/>
            <a:r>
              <a:rPr lang="en-US" altLang="en-US" sz="2200"/>
              <a:t>photos, video, other evidence of poisoning, </a:t>
            </a:r>
          </a:p>
          <a:p>
            <a:pPr lvl="1" eaLnBrk="1" hangingPunct="1"/>
            <a:r>
              <a:rPr lang="en-US" altLang="en-US" sz="2200"/>
              <a:t>possible exposure details, location of kill, weather conditions, etc., </a:t>
            </a:r>
          </a:p>
          <a:p>
            <a:pPr lvl="1" eaLnBrk="1" hangingPunct="1"/>
            <a:r>
              <a:rPr lang="en-US" altLang="en-US" sz="2200"/>
              <a:t>possible product used, EPA registration number, </a:t>
            </a:r>
          </a:p>
          <a:p>
            <a:pPr lvl="1" eaLnBrk="1" hangingPunct="1"/>
            <a:r>
              <a:rPr lang="en-US" altLang="en-US" sz="2200"/>
              <a:t>dead/dying  bees (1 cup or more), and</a:t>
            </a:r>
          </a:p>
          <a:p>
            <a:pPr lvl="1" eaLnBrk="1" hangingPunct="1"/>
            <a:r>
              <a:rPr lang="en-US" altLang="en-US" sz="2200"/>
              <a:t>2 × 2 inch piece of comb containing pollen. </a:t>
            </a:r>
          </a:p>
          <a:p>
            <a:pPr lvl="1" eaLnBrk="1" hangingPunct="1"/>
            <a:r>
              <a:rPr lang="en-US" altLang="en-US" sz="2200"/>
              <a:t>The bees and hive components should be collected by a 3rd party                   (e.g. FDACS Apiary Inspector) for reporting to the FDACS or EPA.</a:t>
            </a:r>
          </a:p>
        </p:txBody>
      </p:sp>
      <p:pic>
        <p:nvPicPr>
          <p:cNvPr id="3" name="Picture 3">
            <a:extLst>
              <a:ext uri="{FF2B5EF4-FFF2-40B4-BE49-F238E27FC236}">
                <a16:creationId xmlns:a16="http://schemas.microsoft.com/office/drawing/2014/main" id="{B8C47EBC-1831-4364-BD07-1A470FEDE4C2}"/>
              </a:ext>
            </a:extLst>
          </p:cNvPr>
          <p:cNvPicPr>
            <a:picLocks noChangeAspect="1"/>
          </p:cNvPicPr>
          <p:nvPr/>
        </p:nvPicPr>
        <p:blipFill>
          <a:blip r:embed="rId3"/>
          <a:stretch>
            <a:fillRect/>
          </a:stretch>
        </p:blipFill>
        <p:spPr>
          <a:xfrm>
            <a:off x="438582" y="304119"/>
            <a:ext cx="2447925" cy="37147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4C5EC-720B-42A4-A8FA-AC8F216C3619}"/>
              </a:ext>
            </a:extLst>
          </p:cNvPr>
          <p:cNvSpPr>
            <a:spLocks noGrp="1"/>
          </p:cNvSpPr>
          <p:nvPr>
            <p:ph type="title"/>
          </p:nvPr>
        </p:nvSpPr>
        <p:spPr/>
        <p:txBody>
          <a:bodyPr/>
          <a:lstStyle/>
          <a:p>
            <a:r>
              <a:rPr lang="en-US" dirty="0">
                <a:cs typeface="Calibri Light"/>
              </a:rPr>
              <a:t>Collier County Mosquito Control District</a:t>
            </a:r>
            <a:endParaRPr lang="en-US" dirty="0"/>
          </a:p>
        </p:txBody>
      </p:sp>
      <p:sp>
        <p:nvSpPr>
          <p:cNvPr id="3" name="Content Placeholder 2">
            <a:extLst>
              <a:ext uri="{FF2B5EF4-FFF2-40B4-BE49-F238E27FC236}">
                <a16:creationId xmlns:a16="http://schemas.microsoft.com/office/drawing/2014/main" id="{A0BEEF08-EA94-48AF-9213-544EB462709D}"/>
              </a:ext>
            </a:extLst>
          </p:cNvPr>
          <p:cNvSpPr>
            <a:spLocks noGrp="1"/>
          </p:cNvSpPr>
          <p:nvPr>
            <p:ph idx="1"/>
          </p:nvPr>
        </p:nvSpPr>
        <p:spPr/>
        <p:txBody>
          <a:bodyPr/>
          <a:lstStyle/>
          <a:p>
            <a:pPr marL="90170" indent="-90170"/>
            <a:endParaRPr lang="en-US" dirty="0">
              <a:ea typeface="+mn-lt"/>
              <a:cs typeface="+mn-lt"/>
            </a:endParaRPr>
          </a:p>
          <a:p>
            <a:pPr marL="90170" indent="-90170"/>
            <a:endParaRPr lang="en-US" dirty="0">
              <a:ea typeface="+mn-lt"/>
              <a:cs typeface="+mn-lt"/>
            </a:endParaRPr>
          </a:p>
          <a:p>
            <a:pPr marL="90170" indent="-90170"/>
            <a:r>
              <a:rPr lang="en-US" dirty="0">
                <a:ea typeface="+mn-lt"/>
                <a:cs typeface="+mn-lt"/>
                <a:hlinkClick r:id="rId2"/>
              </a:rPr>
              <a:t>https://cmcd.org/spray_maps/?notify</a:t>
            </a:r>
            <a:r>
              <a:rPr lang="en-US" dirty="0">
                <a:ea typeface="+mn-lt"/>
                <a:cs typeface="+mn-lt"/>
              </a:rPr>
              <a:t> </a:t>
            </a:r>
            <a:endParaRPr lang="en-US">
              <a:cs typeface="Calibri" panose="020F0502020204030204"/>
            </a:endParaRPr>
          </a:p>
        </p:txBody>
      </p:sp>
    </p:spTree>
    <p:extLst>
      <p:ext uri="{BB962C8B-B14F-4D97-AF65-F5344CB8AC3E}">
        <p14:creationId xmlns:p14="http://schemas.microsoft.com/office/powerpoint/2010/main" val="300460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8426E-0C8D-45D2-8112-6A12EFA41F23}"/>
              </a:ext>
            </a:extLst>
          </p:cNvPr>
          <p:cNvSpPr>
            <a:spLocks noGrp="1"/>
          </p:cNvSpPr>
          <p:nvPr>
            <p:ph type="title"/>
          </p:nvPr>
        </p:nvSpPr>
        <p:spPr>
          <a:xfrm>
            <a:off x="1016000" y="914400"/>
            <a:ext cx="7124700" cy="741363"/>
          </a:xfrm>
        </p:spPr>
        <p:txBody>
          <a:bodyPr/>
          <a:lstStyle/>
          <a:p>
            <a:pPr algn="ctr" eaLnBrk="1" hangingPunct="1">
              <a:defRPr/>
            </a:pPr>
            <a:r>
              <a:rPr lang="en-US" sz="4000">
                <a:solidFill>
                  <a:schemeClr val="tx1"/>
                </a:solidFill>
                <a:latin typeface="Berlin Sans FB" panose="020E0602020502020306" pitchFamily="34" charset="0"/>
              </a:rPr>
              <a:t>References</a:t>
            </a:r>
          </a:p>
        </p:txBody>
      </p:sp>
      <p:sp>
        <p:nvSpPr>
          <p:cNvPr id="117763" name="Content Placeholder 2">
            <a:extLst>
              <a:ext uri="{FF2B5EF4-FFF2-40B4-BE49-F238E27FC236}">
                <a16:creationId xmlns:a16="http://schemas.microsoft.com/office/drawing/2014/main" id="{B6C22984-7DB3-4CCA-AC79-2011A1C6D8B2}"/>
              </a:ext>
            </a:extLst>
          </p:cNvPr>
          <p:cNvSpPr>
            <a:spLocks noGrp="1"/>
          </p:cNvSpPr>
          <p:nvPr>
            <p:ph idx="1"/>
          </p:nvPr>
        </p:nvSpPr>
        <p:spPr>
          <a:xfrm>
            <a:off x="425450" y="1905000"/>
            <a:ext cx="8305800" cy="4648200"/>
          </a:xfrm>
        </p:spPr>
        <p:txBody>
          <a:bodyPr/>
          <a:lstStyle/>
          <a:p>
            <a:pPr eaLnBrk="1" hangingPunct="1"/>
            <a:r>
              <a:rPr lang="en-US" altLang="en-US" sz="2400">
                <a:solidFill>
                  <a:schemeClr val="tx1"/>
                </a:solidFill>
              </a:rPr>
              <a:t>Arnold, Lillian. 1954. “Some Honey Plants of Florida,” University of Florida Agricultural Experiment Bulletin 548, Gainesville, FL. 47pp.</a:t>
            </a:r>
          </a:p>
          <a:p>
            <a:pPr eaLnBrk="1" hangingPunct="1"/>
            <a:r>
              <a:rPr lang="en-US" altLang="en-US" sz="2400">
                <a:solidFill>
                  <a:schemeClr val="tx1"/>
                </a:solidFill>
              </a:rPr>
              <a:t>Morton, Julia. 1964. “Honeybee Plants of South Florida,” Proceedings of the Florida State Horticultural Society, Vol 77:415-436.</a:t>
            </a:r>
          </a:p>
          <a:p>
            <a:pPr eaLnBrk="1" hangingPunct="1"/>
            <a:r>
              <a:rPr lang="en-US" altLang="en-US" sz="2400">
                <a:solidFill>
                  <a:schemeClr val="tx1"/>
                </a:solidFill>
              </a:rPr>
              <a:t>Sanford, Malcolm T. 2003. “Beekeeping: Florida Bee Botany,” Institute of Food and Agricultural Sciences, University of Florida CIR 686, Gainesville, FL. 5pp.</a:t>
            </a:r>
          </a:p>
          <a:p>
            <a:pPr eaLnBrk="1" hangingPunct="1"/>
            <a:r>
              <a:rPr lang="en-US" altLang="en-US" sz="2400">
                <a:solidFill>
                  <a:schemeClr val="tx1"/>
                </a:solidFill>
              </a:rPr>
              <a:t>Ellis, J. D., and J. Hayes. 2008. </a:t>
            </a:r>
            <a:r>
              <a:rPr lang="en-US" altLang="en-US" sz="2400" i="1">
                <a:solidFill>
                  <a:schemeClr val="tx1"/>
                </a:solidFill>
              </a:rPr>
              <a:t>Mosquito Control and Beekeepers</a:t>
            </a:r>
            <a:r>
              <a:rPr lang="en-US" altLang="en-US" sz="2400">
                <a:solidFill>
                  <a:schemeClr val="tx1"/>
                </a:solidFill>
              </a:rPr>
              <a:t>. EDIS #ENY-149. </a:t>
            </a:r>
            <a:r>
              <a:rPr lang="en-US" altLang="en-US" sz="2400">
                <a:solidFill>
                  <a:schemeClr val="tx1"/>
                </a:solidFill>
                <a:hlinkClick r:id="rId3"/>
              </a:rPr>
              <a:t>http://edis.ifas.ufl.edu/in813</a:t>
            </a:r>
            <a:r>
              <a:rPr lang="en-US" altLang="en-US" sz="2400">
                <a:solidFill>
                  <a:schemeClr val="tx1"/>
                </a:solidFill>
              </a:rPr>
              <a:t>. 3 pp.</a:t>
            </a:r>
          </a:p>
          <a:p>
            <a:pPr eaLnBrk="1" hangingPunct="1"/>
            <a:endParaRPr lang="en-US" altLang="en-US" sz="2400">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9DD86-0A64-41B5-97AF-361F38EB6DF0}"/>
              </a:ext>
            </a:extLst>
          </p:cNvPr>
          <p:cNvSpPr>
            <a:spLocks noGrp="1"/>
          </p:cNvSpPr>
          <p:nvPr>
            <p:ph type="title"/>
          </p:nvPr>
        </p:nvSpPr>
        <p:spPr>
          <a:xfrm>
            <a:off x="1016000" y="914400"/>
            <a:ext cx="7124700" cy="741363"/>
          </a:xfrm>
        </p:spPr>
        <p:txBody>
          <a:bodyPr/>
          <a:lstStyle/>
          <a:p>
            <a:pPr algn="ctr" eaLnBrk="1" hangingPunct="1">
              <a:defRPr/>
            </a:pPr>
            <a:r>
              <a:rPr lang="en-US" sz="4000">
                <a:solidFill>
                  <a:schemeClr val="tx1"/>
                </a:solidFill>
                <a:latin typeface="Berlin Sans FB" panose="020E0602020502020306" pitchFamily="34" charset="0"/>
              </a:rPr>
              <a:t>References</a:t>
            </a:r>
          </a:p>
        </p:txBody>
      </p:sp>
      <p:sp>
        <p:nvSpPr>
          <p:cNvPr id="119811" name="Content Placeholder 2">
            <a:extLst>
              <a:ext uri="{FF2B5EF4-FFF2-40B4-BE49-F238E27FC236}">
                <a16:creationId xmlns:a16="http://schemas.microsoft.com/office/drawing/2014/main" id="{62449626-0BE2-4DC7-BF5B-2D8840B11A68}"/>
              </a:ext>
            </a:extLst>
          </p:cNvPr>
          <p:cNvSpPr>
            <a:spLocks noGrp="1"/>
          </p:cNvSpPr>
          <p:nvPr>
            <p:ph idx="1"/>
          </p:nvPr>
        </p:nvSpPr>
        <p:spPr>
          <a:xfrm>
            <a:off x="425450" y="1905000"/>
            <a:ext cx="8305800" cy="4648200"/>
          </a:xfrm>
        </p:spPr>
        <p:txBody>
          <a:bodyPr/>
          <a:lstStyle/>
          <a:p>
            <a:pPr eaLnBrk="1" hangingPunct="1"/>
            <a:r>
              <a:rPr lang="en-US" altLang="en-US">
                <a:solidFill>
                  <a:schemeClr val="tx1"/>
                </a:solidFill>
              </a:rPr>
              <a:t>EPA. 2012. Pollinator Risk Assessment Framework Agency White Paper. </a:t>
            </a:r>
            <a:r>
              <a:rPr lang="en-US" altLang="en-US">
                <a:solidFill>
                  <a:schemeClr val="tx1"/>
                </a:solidFill>
                <a:hlinkClick r:id="rId3"/>
              </a:rPr>
              <a:t>http://www.regulations.gov/#!documentDetail;D=EPA-HQ-OPP-2012-0543-0004</a:t>
            </a:r>
            <a:r>
              <a:rPr lang="en-US" altLang="en-US">
                <a:solidFill>
                  <a:schemeClr val="tx1"/>
                </a:solidFill>
              </a:rPr>
              <a:t>. </a:t>
            </a:r>
          </a:p>
          <a:p>
            <a:pPr eaLnBrk="1" hangingPunct="1"/>
            <a:r>
              <a:rPr lang="en-US" altLang="en-US">
                <a:solidFill>
                  <a:schemeClr val="tx1"/>
                </a:solidFill>
              </a:rPr>
              <a:t>Hooven, L., R. Sagili, and E. Johansen. 2013. </a:t>
            </a:r>
            <a:r>
              <a:rPr lang="en-US" altLang="en-US" i="1">
                <a:solidFill>
                  <a:schemeClr val="tx1"/>
                </a:solidFill>
              </a:rPr>
              <a:t>How to Reduce Bee Poisoning from Pesticides</a:t>
            </a:r>
            <a:r>
              <a:rPr lang="en-US" altLang="en-US">
                <a:solidFill>
                  <a:schemeClr val="tx1"/>
                </a:solidFill>
              </a:rPr>
              <a:t>. Pacific Northwest Extension Publication, PNW 591, Oregon State University, University of Idaho, Washington State University, 35 pp.</a:t>
            </a:r>
          </a:p>
          <a:p>
            <a:pPr eaLnBrk="1" hangingPunct="1"/>
            <a:r>
              <a:rPr lang="en-US" altLang="en-US">
                <a:solidFill>
                  <a:schemeClr val="tx1"/>
                </a:solidFill>
              </a:rPr>
              <a:t>Johnson, R. M., M. D. Ellis, C. A. Mullin, and M. Frazier. 2010. Pesticides and honey bee toxicity – USA. </a:t>
            </a:r>
            <a:r>
              <a:rPr lang="en-US" altLang="en-US" i="1">
                <a:solidFill>
                  <a:schemeClr val="tx1"/>
                </a:solidFill>
              </a:rPr>
              <a:t>Apidologie</a:t>
            </a:r>
            <a:r>
              <a:rPr lang="en-US" altLang="en-US">
                <a:solidFill>
                  <a:schemeClr val="tx1"/>
                </a:solidFill>
              </a:rPr>
              <a:t>, 41:312-331. DOI: 10.1051/apido/2010018.</a:t>
            </a:r>
          </a:p>
          <a:p>
            <a:pPr eaLnBrk="1" hangingPunct="1"/>
            <a:r>
              <a:rPr lang="en-US" altLang="en-US">
                <a:solidFill>
                  <a:schemeClr val="tx1"/>
                </a:solidFill>
              </a:rPr>
              <a:t>Mullin, C. A., M. Frazier, J. L. Frazier, S. Ashcraft, R. Simonds, D. vanEngelsdorp, and J. S. Pettis. 2010. High levels of miticides and agrochemicals in North American apiaries: implications for honey bee health. </a:t>
            </a:r>
            <a:r>
              <a:rPr lang="en-US" altLang="en-US" i="1">
                <a:solidFill>
                  <a:schemeClr val="tx1"/>
                </a:solidFill>
              </a:rPr>
              <a:t>PLoS One</a:t>
            </a:r>
            <a:r>
              <a:rPr lang="en-US" altLang="en-US">
                <a:solidFill>
                  <a:schemeClr val="tx1"/>
                </a:solidFill>
              </a:rPr>
              <a:t> 5: e9754. doi:10.1371/journal.pone.0009754. </a:t>
            </a:r>
          </a:p>
          <a:p>
            <a:pPr eaLnBrk="1" hangingPunct="1"/>
            <a:endParaRPr lang="en-US" altLang="en-US">
              <a:solidFill>
                <a:schemeClr val="tx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526C-702C-4BF5-9C23-9C12EF1A0CD3}"/>
              </a:ext>
            </a:extLst>
          </p:cNvPr>
          <p:cNvSpPr>
            <a:spLocks noGrp="1"/>
          </p:cNvSpPr>
          <p:nvPr>
            <p:ph type="title" idx="4294967295"/>
          </p:nvPr>
        </p:nvSpPr>
        <p:spPr>
          <a:xfrm>
            <a:off x="1047750" y="552450"/>
            <a:ext cx="7124700" cy="742950"/>
          </a:xfrm>
        </p:spPr>
        <p:txBody>
          <a:bodyPr/>
          <a:lstStyle/>
          <a:p>
            <a:pPr algn="ctr" eaLnBrk="1" hangingPunct="1">
              <a:defRPr/>
            </a:pPr>
            <a:r>
              <a:rPr lang="en-US" sz="4000">
                <a:solidFill>
                  <a:schemeClr val="tx1"/>
                </a:solidFill>
                <a:latin typeface="Berlin Sans FB" panose="020E0602020502020306" pitchFamily="34" charset="0"/>
              </a:rPr>
              <a:t>Resources</a:t>
            </a:r>
          </a:p>
        </p:txBody>
      </p:sp>
      <p:sp>
        <p:nvSpPr>
          <p:cNvPr id="3" name="Content Placeholder 2">
            <a:extLst>
              <a:ext uri="{FF2B5EF4-FFF2-40B4-BE49-F238E27FC236}">
                <a16:creationId xmlns:a16="http://schemas.microsoft.com/office/drawing/2014/main" id="{93BAB1ED-1A68-4FE5-8408-A29BBED0FED0}"/>
              </a:ext>
            </a:extLst>
          </p:cNvPr>
          <p:cNvSpPr>
            <a:spLocks noGrp="1"/>
          </p:cNvSpPr>
          <p:nvPr>
            <p:ph idx="4294967295"/>
          </p:nvPr>
        </p:nvSpPr>
        <p:spPr>
          <a:xfrm>
            <a:off x="457200" y="1295400"/>
            <a:ext cx="8305800" cy="5715000"/>
          </a:xfrm>
        </p:spPr>
        <p:txBody>
          <a:bodyPr>
            <a:noAutofit/>
          </a:bodyPr>
          <a:lstStyle/>
          <a:p>
            <a:pPr marL="0" indent="0" eaLnBrk="1" hangingPunct="1">
              <a:buFont typeface="Calibri" panose="020F0502020204030204" pitchFamily="34" charset="0"/>
              <a:buNone/>
              <a:defRPr/>
            </a:pPr>
            <a:endParaRPr lang="en-US" sz="1400">
              <a:solidFill>
                <a:schemeClr val="tx1"/>
              </a:solidFill>
            </a:endParaRPr>
          </a:p>
          <a:p>
            <a:pPr eaLnBrk="1" hangingPunct="1">
              <a:defRPr/>
            </a:pPr>
            <a:r>
              <a:rPr lang="en-US" sz="1600">
                <a:solidFill>
                  <a:schemeClr val="tx1"/>
                </a:solidFill>
              </a:rPr>
              <a:t>Florida Bee Protection Website:  </a:t>
            </a:r>
            <a:r>
              <a:rPr lang="en-US" sz="1600" u="sng">
                <a:solidFill>
                  <a:schemeClr val="tx1"/>
                </a:solidFill>
                <a:hlinkClick r:id="rId3"/>
              </a:rPr>
              <a:t>http://www.freshfromflorida.com/Consumer-Resources/Florida-Bee-Protection</a:t>
            </a:r>
            <a:r>
              <a:rPr lang="en-US" sz="1600">
                <a:solidFill>
                  <a:schemeClr val="tx1"/>
                </a:solidFill>
              </a:rPr>
              <a:t> - The Florida Department of Agriculture and Consumer Services (FDACS) has developed a website that beekeepers and growers can use a resource on the issues of bee and pesticide interactions. </a:t>
            </a:r>
          </a:p>
          <a:p>
            <a:pPr eaLnBrk="1" hangingPunct="1">
              <a:defRPr/>
            </a:pPr>
            <a:r>
              <a:rPr lang="en-US" sz="1600">
                <a:solidFill>
                  <a:schemeClr val="tx1"/>
                </a:solidFill>
              </a:rPr>
              <a:t>FDACS Apiary/Citrus Management/Bee Forage Map: </a:t>
            </a:r>
            <a:r>
              <a:rPr lang="en-US" sz="1600" u="sng">
                <a:solidFill>
                  <a:schemeClr val="tx1"/>
                </a:solidFill>
                <a:hlinkClick r:id="rId4"/>
              </a:rPr>
              <a:t>http://www.freshfromflorida.com/Divisions-Offices/Plant-Industry/Agriculture-Industry/Apiary-Inspection/Florida-Apiary-Citrus-Industry-Link-Mapping-Service</a:t>
            </a:r>
            <a:r>
              <a:rPr lang="en-US" sz="1600">
                <a:solidFill>
                  <a:schemeClr val="tx1"/>
                </a:solidFill>
              </a:rPr>
              <a:t>. </a:t>
            </a:r>
          </a:p>
          <a:p>
            <a:pPr eaLnBrk="1" hangingPunct="1">
              <a:defRPr/>
            </a:pPr>
            <a:r>
              <a:rPr lang="en-US" sz="1600">
                <a:solidFill>
                  <a:schemeClr val="tx1"/>
                </a:solidFill>
              </a:rPr>
              <a:t>FDACS Apiary Inspection Service website: </a:t>
            </a:r>
            <a:r>
              <a:rPr lang="en-US" sz="1600" u="sng">
                <a:solidFill>
                  <a:schemeClr val="tx1"/>
                </a:solidFill>
                <a:hlinkClick r:id="rId5"/>
              </a:rPr>
              <a:t> http://www.freshfromflorida.com/Agriculture-Industry/Search-by-Industry/Bees-Apiary/Apiary-Inspection</a:t>
            </a:r>
            <a:r>
              <a:rPr lang="en-US" sz="1600">
                <a:solidFill>
                  <a:schemeClr val="tx1"/>
                </a:solidFill>
              </a:rPr>
              <a:t> - The head office is in Gainesville, though there are 10+ apiary inspections who live throughout the state. They are your local experts on this topic. They are, in fact, the first  on site to inspect colonies believed to have been exposed to pesticides. You can find out more about the program and your local inspector at the linked site.</a:t>
            </a:r>
          </a:p>
          <a:p>
            <a:pPr eaLnBrk="1" hangingPunct="1">
              <a:defRPr/>
            </a:pPr>
            <a:r>
              <a:rPr lang="en-US" sz="1600">
                <a:solidFill>
                  <a:schemeClr val="tx1"/>
                </a:solidFill>
              </a:rPr>
              <a:t>U.S. EPA Pollinator Protection site:  </a:t>
            </a:r>
            <a:r>
              <a:rPr lang="en-US" sz="1600" u="sng">
                <a:solidFill>
                  <a:schemeClr val="tx1"/>
                </a:solidFill>
                <a:hlinkClick r:id="rId6"/>
              </a:rPr>
              <a:t>http://www2.epa.gov/pollinator-protection</a:t>
            </a:r>
            <a:r>
              <a:rPr lang="en-US" sz="1600">
                <a:solidFill>
                  <a:schemeClr val="tx1"/>
                </a:solidFill>
              </a:rPr>
              <a:t> - The EPA is establishing new guidelines regarding pesticide labels, and risk assessment tests for pollinators. They have developed a website where they house all of their information, including the “new risk assessment guidance for pollinators” </a:t>
            </a:r>
            <a:r>
              <a:rPr lang="en-US" sz="1600" u="sng">
                <a:solidFill>
                  <a:schemeClr val="tx1"/>
                </a:solidFill>
                <a:hlinkClick r:id="rId7"/>
              </a:rPr>
              <a:t>http://www2.epa.gov/pollinator-protection/pollinator-risk-assessment-guidance</a:t>
            </a:r>
            <a:r>
              <a:rPr lang="en-US" sz="1600">
                <a:solidFill>
                  <a:schemeClr val="tx1"/>
                </a:solidFill>
              </a:rPr>
              <a:t>. The EPA has specific information about neonicotinoids and pollinators found here: </a:t>
            </a:r>
            <a:r>
              <a:rPr lang="en-US" sz="1600" u="sng">
                <a:solidFill>
                  <a:schemeClr val="tx1"/>
                </a:solidFill>
                <a:hlinkClick r:id="rId8"/>
              </a:rPr>
              <a:t>http://www2.epa.gov/pollinator-protection/new-labeling-neonicotinoid-pesticides</a:t>
            </a:r>
            <a:r>
              <a:rPr lang="en-US" sz="1600">
                <a:solidFill>
                  <a:schemeClr val="tx1"/>
                </a:solidFill>
              </a:rPr>
              <a: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70">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93" name="Rectangle 72">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294" name="Straight Connector 74">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295" name="Rectangle 76">
            <a:extLst>
              <a:ext uri="{FF2B5EF4-FFF2-40B4-BE49-F238E27FC236}">
                <a16:creationId xmlns:a16="http://schemas.microsoft.com/office/drawing/2014/main" id="{90AA6468-80AC-4DDF-9CFB-C7A9507E2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290" name="Rectangle 2">
            <a:extLst>
              <a:ext uri="{FF2B5EF4-FFF2-40B4-BE49-F238E27FC236}">
                <a16:creationId xmlns:a16="http://schemas.microsoft.com/office/drawing/2014/main" id="{5C0042F3-7442-489A-9AC2-DE6F3F978239}"/>
              </a:ext>
            </a:extLst>
          </p:cNvPr>
          <p:cNvSpPr>
            <a:spLocks noGrp="1" noChangeArrowheads="1"/>
          </p:cNvSpPr>
          <p:nvPr>
            <p:ph type="title"/>
          </p:nvPr>
        </p:nvSpPr>
        <p:spPr>
          <a:xfrm>
            <a:off x="342900" y="640080"/>
            <a:ext cx="2744434" cy="2926080"/>
          </a:xfrm>
        </p:spPr>
        <p:txBody>
          <a:bodyPr vert="horz" lIns="91440" tIns="45720" rIns="91440" bIns="45720" rtlCol="0" anchor="b">
            <a:normAutofit/>
          </a:bodyPr>
          <a:lstStyle/>
          <a:p>
            <a:pPr eaLnBrk="1" fontAlgn="auto" hangingPunct="1">
              <a:spcAft>
                <a:spcPts val="0"/>
              </a:spcAft>
              <a:defRPr/>
            </a:pPr>
            <a:r>
              <a:rPr lang="en-US" altLang="en-US" sz="3800" u="sng">
                <a:solidFill>
                  <a:srgbClr val="FFFFFF"/>
                </a:solidFill>
              </a:rPr>
              <a:t>Major</a:t>
            </a:r>
            <a:r>
              <a:rPr lang="en-US" altLang="en-US" sz="3800">
                <a:solidFill>
                  <a:srgbClr val="FFFFFF"/>
                </a:solidFill>
              </a:rPr>
              <a:t> Nectar Plants </a:t>
            </a:r>
          </a:p>
        </p:txBody>
      </p:sp>
      <p:sp>
        <p:nvSpPr>
          <p:cNvPr id="2" name="Text Placeholder 1">
            <a:extLst>
              <a:ext uri="{FF2B5EF4-FFF2-40B4-BE49-F238E27FC236}">
                <a16:creationId xmlns:a16="http://schemas.microsoft.com/office/drawing/2014/main" id="{E77690DC-0107-4BAD-B9CC-EA754B85E718}"/>
              </a:ext>
            </a:extLst>
          </p:cNvPr>
          <p:cNvSpPr>
            <a:spLocks noGrp="1"/>
          </p:cNvSpPr>
          <p:nvPr>
            <p:ph type="body" idx="1"/>
          </p:nvPr>
        </p:nvSpPr>
        <p:spPr>
          <a:xfrm>
            <a:off x="342900" y="3578087"/>
            <a:ext cx="2744434" cy="1554480"/>
          </a:xfrm>
        </p:spPr>
        <p:txBody>
          <a:bodyPr vert="horz" lIns="91440" tIns="45720" rIns="91440" bIns="45720" rtlCol="0">
            <a:normAutofit/>
          </a:bodyPr>
          <a:lstStyle/>
          <a:p>
            <a:pPr eaLnBrk="1" fontAlgn="auto" hangingPunct="1">
              <a:defRPr/>
            </a:pPr>
            <a:endParaRPr lang="en-US" sz="1300">
              <a:solidFill>
                <a:srgbClr val="FFFFFF"/>
              </a:solidFill>
            </a:endParaRPr>
          </a:p>
        </p:txBody>
      </p:sp>
      <p:pic>
        <p:nvPicPr>
          <p:cNvPr id="3" name="Picture 3">
            <a:extLst>
              <a:ext uri="{FF2B5EF4-FFF2-40B4-BE49-F238E27FC236}">
                <a16:creationId xmlns:a16="http://schemas.microsoft.com/office/drawing/2014/main" id="{3AAC882A-124A-4985-95F9-5620C0AB2835}"/>
              </a:ext>
            </a:extLst>
          </p:cNvPr>
          <p:cNvPicPr>
            <a:picLocks noChangeAspect="1"/>
          </p:cNvPicPr>
          <p:nvPr/>
        </p:nvPicPr>
        <p:blipFill rotWithShape="1">
          <a:blip r:embed="rId3"/>
          <a:srcRect l="15123" r="2285"/>
          <a:stretch/>
        </p:blipFill>
        <p:spPr>
          <a:xfrm>
            <a:off x="3479799" y="10"/>
            <a:ext cx="5664200" cy="6857990"/>
          </a:xfrm>
          <a:prstGeom prst="rect">
            <a:avLst/>
          </a:prstGeom>
        </p:spPr>
      </p:pic>
      <p:sp>
        <p:nvSpPr>
          <p:cNvPr id="12296" name="Rectangle 78">
            <a:extLst>
              <a:ext uri="{FF2B5EF4-FFF2-40B4-BE49-F238E27FC236}">
                <a16:creationId xmlns:a16="http://schemas.microsoft.com/office/drawing/2014/main" id="{4AB900CC-5074-4746-A1A4-AF640455B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0" name="Rectangle 2">
            <a:extLst>
              <a:ext uri="{FF2B5EF4-FFF2-40B4-BE49-F238E27FC236}">
                <a16:creationId xmlns:a16="http://schemas.microsoft.com/office/drawing/2014/main" id="{A7E705CC-5718-47DF-9E82-BB34688C4123}"/>
              </a:ext>
            </a:extLst>
          </p:cNvPr>
          <p:cNvSpPr>
            <a:spLocks noGrp="1" noChangeArrowheads="1"/>
          </p:cNvSpPr>
          <p:nvPr>
            <p:ph type="title"/>
          </p:nvPr>
        </p:nvSpPr>
        <p:spPr>
          <a:xfrm>
            <a:off x="369277" y="605896"/>
            <a:ext cx="2313633" cy="5646208"/>
          </a:xfrm>
        </p:spPr>
        <p:txBody>
          <a:bodyPr anchor="ctr">
            <a:normAutofit/>
          </a:bodyPr>
          <a:lstStyle/>
          <a:p>
            <a:pPr eaLnBrk="1" fontAlgn="auto" hangingPunct="1">
              <a:spcAft>
                <a:spcPts val="0"/>
              </a:spcAft>
              <a:defRPr/>
            </a:pPr>
            <a:r>
              <a:rPr lang="en-US" altLang="en-US" sz="3100">
                <a:solidFill>
                  <a:srgbClr val="FFFFFF"/>
                </a:solidFill>
                <a:latin typeface="Berlin Sans FB" panose="020E0602020502020306" pitchFamily="34" charset="0"/>
              </a:rPr>
              <a:t>Nectar producers</a:t>
            </a:r>
          </a:p>
        </p:txBody>
      </p:sp>
      <p:sp>
        <p:nvSpPr>
          <p:cNvPr id="76" name="Rectangle 75">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171" name="Rectangle 3">
            <a:extLst>
              <a:ext uri="{FF2B5EF4-FFF2-40B4-BE49-F238E27FC236}">
                <a16:creationId xmlns:a16="http://schemas.microsoft.com/office/drawing/2014/main" id="{BA96EDD6-4512-44AF-94B5-0BDA1C1EC671}"/>
              </a:ext>
            </a:extLst>
          </p:cNvPr>
          <p:cNvSpPr>
            <a:spLocks noGrp="1" noChangeArrowheads="1"/>
          </p:cNvSpPr>
          <p:nvPr>
            <p:ph idx="1"/>
          </p:nvPr>
        </p:nvSpPr>
        <p:spPr>
          <a:xfrm>
            <a:off x="3556512" y="605896"/>
            <a:ext cx="4810247" cy="5646208"/>
          </a:xfrm>
        </p:spPr>
        <p:txBody>
          <a:bodyPr rtlCol="0" anchor="ctr">
            <a:normAutofit/>
          </a:bodyPr>
          <a:lstStyle/>
          <a:p>
            <a:pPr marL="91440" indent="-91440" eaLnBrk="1" fontAlgn="auto" hangingPunct="1">
              <a:defRPr/>
            </a:pPr>
            <a:r>
              <a:rPr lang="en-US" altLang="en-US"/>
              <a:t>The most reliable nectar producers are: </a:t>
            </a:r>
          </a:p>
          <a:p>
            <a:pPr marL="457200" indent="-457200" eaLnBrk="1" fontAlgn="auto" hangingPunct="1">
              <a:buFont typeface="+mj-lt"/>
              <a:buAutoNum type="arabicPeriod"/>
              <a:defRPr/>
            </a:pPr>
            <a:r>
              <a:rPr lang="en-US" altLang="en-US"/>
              <a:t>Black Mangrove</a:t>
            </a:r>
          </a:p>
          <a:p>
            <a:pPr marL="457200" indent="-457200" eaLnBrk="1" fontAlgn="auto" hangingPunct="1">
              <a:buFont typeface="+mj-lt"/>
              <a:buAutoNum type="arabicPeriod"/>
              <a:defRPr/>
            </a:pPr>
            <a:r>
              <a:rPr lang="en-US" altLang="en-US"/>
              <a:t>Brazilian pepper</a:t>
            </a:r>
          </a:p>
          <a:p>
            <a:pPr marL="457200" indent="-457200" eaLnBrk="1" fontAlgn="auto" hangingPunct="1">
              <a:buFont typeface="+mj-lt"/>
              <a:buAutoNum type="arabicPeriod"/>
              <a:defRPr/>
            </a:pPr>
            <a:r>
              <a:rPr lang="en-US" altLang="en-US"/>
              <a:t>Cabbage palm</a:t>
            </a:r>
          </a:p>
          <a:p>
            <a:pPr marL="457200" indent="-457200" eaLnBrk="1" fontAlgn="auto" hangingPunct="1">
              <a:buFont typeface="+mj-lt"/>
              <a:buAutoNum type="arabicPeriod"/>
              <a:defRPr/>
            </a:pPr>
            <a:r>
              <a:rPr lang="en-US" altLang="en-US" err="1"/>
              <a:t>Gallberry</a:t>
            </a:r>
            <a:endParaRPr lang="en-US" altLang="en-US"/>
          </a:p>
          <a:p>
            <a:pPr marL="457200" indent="-457200" eaLnBrk="1" fontAlgn="auto" hangingPunct="1">
              <a:buFont typeface="+mj-lt"/>
              <a:buAutoNum type="arabicPeriod"/>
              <a:defRPr/>
            </a:pPr>
            <a:r>
              <a:rPr lang="en-US" altLang="en-US"/>
              <a:t>Melaleuca</a:t>
            </a:r>
          </a:p>
          <a:p>
            <a:pPr marL="457200" indent="-457200" eaLnBrk="1" fontAlgn="auto" hangingPunct="1">
              <a:buFont typeface="+mj-lt"/>
              <a:buAutoNum type="arabicPeriod"/>
              <a:defRPr/>
            </a:pPr>
            <a:r>
              <a:rPr lang="en-US" altLang="en-US"/>
              <a:t>Saw palmetto</a:t>
            </a:r>
          </a:p>
          <a:p>
            <a:pPr marL="457200" indent="-457200" eaLnBrk="1" fontAlgn="auto" hangingPunct="1">
              <a:buFont typeface="+mj-lt"/>
              <a:buAutoNum type="arabicPeriod"/>
              <a:defRPr/>
            </a:pPr>
            <a:r>
              <a:rPr lang="en-US" altLang="en-US"/>
              <a:t>Citrus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76802D78-08AE-4322-A011-F916F2D42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4" name="Rectangle 2">
            <a:extLst>
              <a:ext uri="{FF2B5EF4-FFF2-40B4-BE49-F238E27FC236}">
                <a16:creationId xmlns:a16="http://schemas.microsoft.com/office/drawing/2014/main" id="{B86B4928-53D2-44CC-A24B-DAA419EDB446}"/>
              </a:ext>
            </a:extLst>
          </p:cNvPr>
          <p:cNvSpPr>
            <a:spLocks noGrp="1" noChangeArrowheads="1"/>
          </p:cNvSpPr>
          <p:nvPr>
            <p:ph type="title"/>
          </p:nvPr>
        </p:nvSpPr>
        <p:spPr>
          <a:xfrm>
            <a:off x="3858509" y="634946"/>
            <a:ext cx="4803797" cy="1450757"/>
          </a:xfrm>
        </p:spPr>
        <p:txBody>
          <a:bodyPr>
            <a:normAutofit/>
          </a:bodyPr>
          <a:lstStyle/>
          <a:p>
            <a:pPr eaLnBrk="1" fontAlgn="auto" hangingPunct="1">
              <a:spcAft>
                <a:spcPts val="0"/>
              </a:spcAft>
              <a:defRPr/>
            </a:pPr>
            <a:r>
              <a:rPr lang="en-US" altLang="en-US" sz="4400">
                <a:latin typeface="Berlin Sans FB" panose="020E0602020502020306" pitchFamily="34" charset="0"/>
              </a:rPr>
              <a:t>1. Black Mangrove</a:t>
            </a:r>
            <a:br>
              <a:rPr lang="en-US" altLang="en-US" sz="4400">
                <a:latin typeface="Berlin Sans FB" panose="020E0602020502020306" pitchFamily="34" charset="0"/>
              </a:rPr>
            </a:br>
            <a:r>
              <a:rPr lang="en-US" sz="4400" i="1">
                <a:latin typeface="+mn-lt"/>
              </a:rPr>
              <a:t>Avicennia germinans</a:t>
            </a:r>
            <a:r>
              <a:rPr lang="en-US" altLang="en-US" sz="4400">
                <a:latin typeface="+mn-lt"/>
              </a:rPr>
              <a:t>  </a:t>
            </a:r>
          </a:p>
        </p:txBody>
      </p:sp>
      <p:pic>
        <p:nvPicPr>
          <p:cNvPr id="26628" name="Picture 5" descr="Avicennia_germinans_leaf_and_flowers">
            <a:extLst>
              <a:ext uri="{FF2B5EF4-FFF2-40B4-BE49-F238E27FC236}">
                <a16:creationId xmlns:a16="http://schemas.microsoft.com/office/drawing/2014/main" id="{17B30077-0149-454F-B8D5-EB6438F2BF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393" r="20632" b="-2"/>
          <a:stretch/>
        </p:blipFill>
        <p:spPr bwMode="auto">
          <a:xfrm>
            <a:off x="475500" y="581098"/>
            <a:ext cx="1447285" cy="24761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seabean.com/guide/Avicennia_germinans/jpg/BlackMangrove-seeds-02.jpg">
            <a:extLst>
              <a:ext uri="{FF2B5EF4-FFF2-40B4-BE49-F238E27FC236}">
                <a16:creationId xmlns:a16="http://schemas.microsoft.com/office/drawing/2014/main" id="{5197833A-32EA-44A7-B289-8026CC1E172A}"/>
              </a:ext>
            </a:extLst>
          </p:cNvPr>
          <p:cNvPicPr>
            <a:picLocks noChangeAspect="1" noChangeArrowheads="1"/>
          </p:cNvPicPr>
          <p:nvPr/>
        </p:nvPicPr>
        <p:blipFill rotWithShape="1">
          <a:blip r:embed="rId4"/>
          <a:srcRect l="25421" r="30743" b="3"/>
          <a:stretch/>
        </p:blipFill>
        <p:spPr bwMode="auto">
          <a:xfrm>
            <a:off x="2043435" y="581099"/>
            <a:ext cx="1447286" cy="2476136"/>
          </a:xfrm>
          <a:prstGeom prst="rect">
            <a:avLst/>
          </a:prstGeom>
        </p:spPr>
      </p:pic>
      <p:cxnSp>
        <p:nvCxnSpPr>
          <p:cNvPr id="141" name="Straight Connector 140">
            <a:extLst>
              <a:ext uri="{FF2B5EF4-FFF2-40B4-BE49-F238E27FC236}">
                <a16:creationId xmlns:a16="http://schemas.microsoft.com/office/drawing/2014/main" id="{95FA3E87-F218-4BA5-921F-838DB6FC6F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26629" name="Picture 8" descr="http://www.craneconsulting.net/tugtardis/images/030_KeyWestToJax/030_14_Black_Mangrove.jpg">
            <a:extLst>
              <a:ext uri="{FF2B5EF4-FFF2-40B4-BE49-F238E27FC236}">
                <a16:creationId xmlns:a16="http://schemas.microsoft.com/office/drawing/2014/main" id="{262E4B87-6305-4716-9D1F-CC5C42EB35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7987"/>
          <a:stretch/>
        </p:blipFill>
        <p:spPr bwMode="auto">
          <a:xfrm>
            <a:off x="475499" y="3218101"/>
            <a:ext cx="3015222" cy="2476136"/>
          </a:xfrm>
          <a:prstGeom prst="rect">
            <a:avLst/>
          </a:prstGeom>
          <a:noFill/>
          <a:extLst>
            <a:ext uri="{909E8E84-426E-40DD-AFC4-6F175D3DCCD1}">
              <a14:hiddenFill xmlns:a14="http://schemas.microsoft.com/office/drawing/2010/main">
                <a:solidFill>
                  <a:srgbClr val="FFFFFF"/>
                </a:solidFill>
              </a14:hiddenFill>
            </a:ext>
          </a:extLst>
        </p:spPr>
      </p:pic>
      <p:sp>
        <p:nvSpPr>
          <p:cNvPr id="26627" name="Rectangle 3">
            <a:extLst>
              <a:ext uri="{FF2B5EF4-FFF2-40B4-BE49-F238E27FC236}">
                <a16:creationId xmlns:a16="http://schemas.microsoft.com/office/drawing/2014/main" id="{C1BF2721-0C05-440A-9301-F71D6F79A575}"/>
              </a:ext>
            </a:extLst>
          </p:cNvPr>
          <p:cNvSpPr>
            <a:spLocks noGrp="1" noChangeArrowheads="1"/>
          </p:cNvSpPr>
          <p:nvPr>
            <p:ph idx="1"/>
          </p:nvPr>
        </p:nvSpPr>
        <p:spPr>
          <a:xfrm>
            <a:off x="3858509" y="2198914"/>
            <a:ext cx="4803797" cy="3670180"/>
          </a:xfrm>
        </p:spPr>
        <p:txBody>
          <a:bodyPr>
            <a:normAutofit/>
          </a:bodyPr>
          <a:lstStyle/>
          <a:p>
            <a:pPr marL="90170" indent="-90170" eaLnBrk="1" hangingPunct="1"/>
            <a:r>
              <a:rPr lang="en-US" altLang="en-US"/>
              <a:t>One of the state's prime nectar sources.</a:t>
            </a:r>
            <a:endParaRPr lang="en-US" altLang="en-US">
              <a:cs typeface="Calibri"/>
            </a:endParaRPr>
          </a:p>
          <a:p>
            <a:pPr marL="90170" indent="-90170" eaLnBrk="1" hangingPunct="1"/>
            <a:r>
              <a:rPr lang="en-US" altLang="en-US"/>
              <a:t>Blooms in June and July, and produces surpluses almost every year. </a:t>
            </a:r>
            <a:endParaRPr lang="en-US" altLang="en-US">
              <a:cs typeface="Calibri"/>
            </a:endParaRPr>
          </a:p>
          <a:p>
            <a:pPr marL="90170" indent="-90170"/>
            <a:r>
              <a:rPr lang="en-US">
                <a:ea typeface="+mn-lt"/>
                <a:cs typeface="+mn-lt"/>
              </a:rPr>
              <a:t>The honey is white and prone to granulate quickly after extraction. </a:t>
            </a:r>
          </a:p>
          <a:p>
            <a:pPr marL="90170" indent="-90170"/>
            <a:endParaRPr lang="en-US" altLang="en-US">
              <a:cs typeface="Calibri"/>
            </a:endParaRPr>
          </a:p>
        </p:txBody>
      </p:sp>
      <p:sp>
        <p:nvSpPr>
          <p:cNvPr id="143" name="Rectangle 142">
            <a:extLst>
              <a:ext uri="{FF2B5EF4-FFF2-40B4-BE49-F238E27FC236}">
                <a16:creationId xmlns:a16="http://schemas.microsoft.com/office/drawing/2014/main" id="{45598703-F094-4F74-93F0-945A832FF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5" name="Rectangle 144">
            <a:extLst>
              <a:ext uri="{FF2B5EF4-FFF2-40B4-BE49-F238E27FC236}">
                <a16:creationId xmlns:a16="http://schemas.microsoft.com/office/drawing/2014/main" id="{F0AC4F6F-0DD7-4E3F-ADF7-26B8E87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BF6EEEA4-D1FB-43B1-927F-E652343E6CEA}"/>
              </a:ext>
            </a:extLst>
          </p:cNvPr>
          <p:cNvSpPr>
            <a:spLocks noGrp="1" noChangeArrowheads="1"/>
          </p:cNvSpPr>
          <p:nvPr/>
        </p:nvSpPr>
        <p:spPr bwMode="auto">
          <a:xfrm>
            <a:off x="269174" y="4745141"/>
            <a:ext cx="434340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0170" indent="-90170" eaLnBrk="1" hangingPunct="1"/>
            <a:endParaRPr lang="en-US" altLang="en-US" sz="2800" dirty="0">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22087ADB-069D-4433-B52C-0C5BD6986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a:extLst>
              <a:ext uri="{FF2B5EF4-FFF2-40B4-BE49-F238E27FC236}">
                <a16:creationId xmlns:a16="http://schemas.microsoft.com/office/drawing/2014/main" id="{6781DBB0-5AA9-4F07-AFA1-33D2F3C553CA}"/>
              </a:ext>
            </a:extLst>
          </p:cNvPr>
          <p:cNvSpPr>
            <a:spLocks noGrp="1" noChangeArrowheads="1"/>
          </p:cNvSpPr>
          <p:nvPr>
            <p:ph type="title"/>
          </p:nvPr>
        </p:nvSpPr>
        <p:spPr>
          <a:xfrm>
            <a:off x="3858509" y="634946"/>
            <a:ext cx="4803797" cy="1450757"/>
          </a:xfrm>
        </p:spPr>
        <p:txBody>
          <a:bodyPr>
            <a:normAutofit/>
          </a:bodyPr>
          <a:lstStyle/>
          <a:p>
            <a:pPr eaLnBrk="1" fontAlgn="auto" hangingPunct="1">
              <a:spcAft>
                <a:spcPts val="0"/>
              </a:spcAft>
              <a:defRPr/>
            </a:pPr>
            <a:r>
              <a:rPr lang="en-US" altLang="en-US" sz="3700">
                <a:latin typeface="Berlin Sans FB" panose="020E0602020502020306" pitchFamily="34" charset="0"/>
              </a:rPr>
              <a:t>2. Brazilian Pepper</a:t>
            </a:r>
            <a:br>
              <a:rPr lang="en-US" altLang="en-US" sz="3700">
                <a:latin typeface="Berlin Sans FB" panose="020E0602020502020306" pitchFamily="34" charset="0"/>
              </a:rPr>
            </a:br>
            <a:r>
              <a:rPr lang="en-US" altLang="en-US" sz="3700" i="1" err="1">
                <a:latin typeface="+mn-lt"/>
              </a:rPr>
              <a:t>schinus</a:t>
            </a:r>
            <a:r>
              <a:rPr lang="en-US" altLang="en-US" sz="3700" i="1">
                <a:latin typeface="+mn-lt"/>
              </a:rPr>
              <a:t> </a:t>
            </a:r>
            <a:r>
              <a:rPr lang="en-US" altLang="en-US" sz="3700" i="1" err="1">
                <a:latin typeface="+mn-lt"/>
              </a:rPr>
              <a:t>terebinthifolius</a:t>
            </a:r>
            <a:endParaRPr lang="en-US" altLang="en-US" sz="3700">
              <a:latin typeface="Berlin Sans FB" panose="020E0602020502020306" pitchFamily="34" charset="0"/>
            </a:endParaRPr>
          </a:p>
        </p:txBody>
      </p:sp>
      <p:pic>
        <p:nvPicPr>
          <p:cNvPr id="32773" name="Picture 6" descr="flower_1">
            <a:extLst>
              <a:ext uri="{FF2B5EF4-FFF2-40B4-BE49-F238E27FC236}">
                <a16:creationId xmlns:a16="http://schemas.microsoft.com/office/drawing/2014/main" id="{027760DA-0EE7-4B3E-B953-0CC0516C6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507" r="17148" b="6"/>
          <a:stretch/>
        </p:blipFill>
        <p:spPr bwMode="auto">
          <a:xfrm>
            <a:off x="480061" y="634946"/>
            <a:ext cx="1733402" cy="29762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BP01">
            <a:extLst>
              <a:ext uri="{FF2B5EF4-FFF2-40B4-BE49-F238E27FC236}">
                <a16:creationId xmlns:a16="http://schemas.microsoft.com/office/drawing/2014/main" id="{990DA55C-EF01-4E31-A916-534066D156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60" r="24295" b="3"/>
          <a:stretch/>
        </p:blipFill>
        <p:spPr bwMode="auto">
          <a:xfrm>
            <a:off x="2333318" y="634945"/>
            <a:ext cx="1161717" cy="18187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3" name="Straight Connector 82">
            <a:extLst>
              <a:ext uri="{FF2B5EF4-FFF2-40B4-BE49-F238E27FC236}">
                <a16:creationId xmlns:a16="http://schemas.microsoft.com/office/drawing/2014/main" id="{06EF3F02-69C8-4DE9-B211-EE5ED9243A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85935" y="2086188"/>
            <a:ext cx="43891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4A1E0316-F349-4C48-A2C7-840D60D39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319" y="2618485"/>
            <a:ext cx="1161716" cy="9926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2" name="Picture 5" descr="pepper_flowers_2">
            <a:extLst>
              <a:ext uri="{FF2B5EF4-FFF2-40B4-BE49-F238E27FC236}">
                <a16:creationId xmlns:a16="http://schemas.microsoft.com/office/drawing/2014/main" id="{BEBFCEBF-0321-443C-8FF6-B6EBF90B36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81" r="-6" b="-6"/>
          <a:stretch/>
        </p:blipFill>
        <p:spPr bwMode="auto">
          <a:xfrm>
            <a:off x="480060" y="3772038"/>
            <a:ext cx="3014975" cy="19331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3" name="Rectangle 3">
            <a:extLst>
              <a:ext uri="{FF2B5EF4-FFF2-40B4-BE49-F238E27FC236}">
                <a16:creationId xmlns:a16="http://schemas.microsoft.com/office/drawing/2014/main" id="{6F11250F-4949-4583-84A0-751EFE99142A}"/>
              </a:ext>
            </a:extLst>
          </p:cNvPr>
          <p:cNvSpPr>
            <a:spLocks noGrp="1" noChangeArrowheads="1"/>
          </p:cNvSpPr>
          <p:nvPr>
            <p:ph idx="1"/>
          </p:nvPr>
        </p:nvSpPr>
        <p:spPr>
          <a:xfrm>
            <a:off x="3858509" y="2198914"/>
            <a:ext cx="4803797" cy="3670180"/>
          </a:xfrm>
        </p:spPr>
        <p:txBody>
          <a:bodyPr>
            <a:normAutofit/>
          </a:bodyPr>
          <a:lstStyle/>
          <a:p>
            <a:pPr marL="90170" indent="-90170" eaLnBrk="1" hangingPunct="1"/>
            <a:r>
              <a:rPr lang="en-US" altLang="en-US"/>
              <a:t>One of Florida's prime nectar producing plants.</a:t>
            </a:r>
            <a:endParaRPr lang="en-US"/>
          </a:p>
          <a:p>
            <a:pPr marL="90170" indent="-90170" eaLnBrk="1" hangingPunct="1"/>
            <a:r>
              <a:rPr lang="en-US" altLang="en-US"/>
              <a:t>It blooms August to October.  </a:t>
            </a:r>
          </a:p>
          <a:p>
            <a:pPr marL="90170" indent="-90170"/>
            <a:r>
              <a:rPr lang="en-US" altLang="en-US">
                <a:ea typeface="+mn-lt"/>
                <a:cs typeface="+mn-lt"/>
              </a:rPr>
              <a:t>Invasive</a:t>
            </a:r>
          </a:p>
          <a:p>
            <a:pPr marL="90170" indent="-90170"/>
            <a:r>
              <a:rPr lang="en-US">
                <a:ea typeface="+mn-lt"/>
                <a:cs typeface="+mn-lt"/>
              </a:rPr>
              <a:t>The honey has a distinct "peppery" taste and is not considered by many to be table grade, but is accepted well locally.</a:t>
            </a:r>
          </a:p>
          <a:p>
            <a:pPr marL="90170" indent="-90170"/>
            <a:endParaRPr lang="en-US" altLang="en-US">
              <a:cs typeface="Calibri"/>
            </a:endParaRPr>
          </a:p>
        </p:txBody>
      </p:sp>
      <p:sp>
        <p:nvSpPr>
          <p:cNvPr id="87" name="Rectangle 86">
            <a:extLst>
              <a:ext uri="{FF2B5EF4-FFF2-40B4-BE49-F238E27FC236}">
                <a16:creationId xmlns:a16="http://schemas.microsoft.com/office/drawing/2014/main" id="{C2A1B198-F27E-40FD-919B-FBADBEBC82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Rectangle 88">
            <a:extLst>
              <a:ext uri="{FF2B5EF4-FFF2-40B4-BE49-F238E27FC236}">
                <a16:creationId xmlns:a16="http://schemas.microsoft.com/office/drawing/2014/main" id="{A58B2883-03BB-4A7B-AF47-EBF73101B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Rectangle 75">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10" name="Rectangle 2">
            <a:extLst>
              <a:ext uri="{FF2B5EF4-FFF2-40B4-BE49-F238E27FC236}">
                <a16:creationId xmlns:a16="http://schemas.microsoft.com/office/drawing/2014/main" id="{374F3BB3-1137-4F0C-8425-4E7F5470251E}"/>
              </a:ext>
            </a:extLst>
          </p:cNvPr>
          <p:cNvSpPr>
            <a:spLocks noGrp="1" noChangeArrowheads="1"/>
          </p:cNvSpPr>
          <p:nvPr>
            <p:ph type="title"/>
          </p:nvPr>
        </p:nvSpPr>
        <p:spPr>
          <a:xfrm>
            <a:off x="3886200" y="634946"/>
            <a:ext cx="4776107" cy="1450757"/>
          </a:xfrm>
        </p:spPr>
        <p:txBody>
          <a:bodyPr>
            <a:normAutofit/>
          </a:bodyPr>
          <a:lstStyle/>
          <a:p>
            <a:pPr eaLnBrk="1" fontAlgn="auto" hangingPunct="1">
              <a:spcAft>
                <a:spcPts val="0"/>
              </a:spcAft>
              <a:defRPr/>
            </a:pPr>
            <a:r>
              <a:rPr lang="en-US" altLang="en-US">
                <a:latin typeface="Berlin Sans FB" panose="020E0602020502020306" pitchFamily="34" charset="0"/>
              </a:rPr>
              <a:t>3. Cabbage Palm</a:t>
            </a:r>
            <a:br>
              <a:rPr lang="en-US" altLang="en-US">
                <a:latin typeface="Berlin Sans FB" panose="020E0602020502020306" pitchFamily="34" charset="0"/>
              </a:rPr>
            </a:br>
            <a:r>
              <a:rPr lang="en-US" altLang="en-US" i="1">
                <a:latin typeface="+mn-lt"/>
              </a:rPr>
              <a:t>Sabal palmetto  </a:t>
            </a:r>
          </a:p>
        </p:txBody>
      </p:sp>
      <p:pic>
        <p:nvPicPr>
          <p:cNvPr id="36868" name="Picture 4" descr="palmsabal05">
            <a:extLst>
              <a:ext uri="{FF2B5EF4-FFF2-40B4-BE49-F238E27FC236}">
                <a16:creationId xmlns:a16="http://schemas.microsoft.com/office/drawing/2014/main" id="{97D9F9A8-CD8C-481B-944C-C49377B999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11" r="18142" b="-2"/>
          <a:stretch/>
        </p:blipFill>
        <p:spPr bwMode="auto">
          <a:xfrm>
            <a:off x="20" y="-12128"/>
            <a:ext cx="3490702" cy="68701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8" name="Straight Connector 77">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6867" name="Rectangle 3">
            <a:extLst>
              <a:ext uri="{FF2B5EF4-FFF2-40B4-BE49-F238E27FC236}">
                <a16:creationId xmlns:a16="http://schemas.microsoft.com/office/drawing/2014/main" id="{956AC32A-4C86-4E51-9093-845029A593D8}"/>
              </a:ext>
            </a:extLst>
          </p:cNvPr>
          <p:cNvSpPr>
            <a:spLocks noGrp="1" noChangeArrowheads="1"/>
          </p:cNvSpPr>
          <p:nvPr>
            <p:ph idx="1"/>
          </p:nvPr>
        </p:nvSpPr>
        <p:spPr>
          <a:xfrm>
            <a:off x="3886200" y="2198914"/>
            <a:ext cx="4776107" cy="3670180"/>
          </a:xfrm>
        </p:spPr>
        <p:txBody>
          <a:bodyPr>
            <a:normAutofit/>
          </a:bodyPr>
          <a:lstStyle/>
          <a:p>
            <a:pPr eaLnBrk="1" hangingPunct="1"/>
            <a:r>
              <a:rPr lang="en-US" altLang="en-US"/>
              <a:t>State tree of Florida</a:t>
            </a:r>
          </a:p>
        </p:txBody>
      </p:sp>
      <p:pic>
        <p:nvPicPr>
          <p:cNvPr id="2" name="Picture 2" descr="A picture containing outdoor, plant, conifer, slope&#10;&#10;Description automatically generated">
            <a:extLst>
              <a:ext uri="{FF2B5EF4-FFF2-40B4-BE49-F238E27FC236}">
                <a16:creationId xmlns:a16="http://schemas.microsoft.com/office/drawing/2014/main" id="{BBB01DC9-F48C-4834-B18B-FCFBE6315CAB}"/>
              </a:ext>
            </a:extLst>
          </p:cNvPr>
          <p:cNvPicPr>
            <a:picLocks noChangeAspect="1"/>
          </p:cNvPicPr>
          <p:nvPr/>
        </p:nvPicPr>
        <p:blipFill>
          <a:blip r:embed="rId4"/>
          <a:stretch>
            <a:fillRect/>
          </a:stretch>
        </p:blipFill>
        <p:spPr>
          <a:xfrm>
            <a:off x="3962400" y="3765125"/>
            <a:ext cx="2743200" cy="1960115"/>
          </a:xfrm>
          <a:prstGeom prst="rect">
            <a:avLst/>
          </a:prstGeom>
        </p:spPr>
      </p:pic>
      <p:sp>
        <p:nvSpPr>
          <p:cNvPr id="10" name="Rectangle 9">
            <a:extLst>
              <a:ext uri="{FF2B5EF4-FFF2-40B4-BE49-F238E27FC236}">
                <a16:creationId xmlns:a16="http://schemas.microsoft.com/office/drawing/2014/main" id="{E6C35C6B-2AAF-46EB-8724-88723A8A0C40}"/>
              </a:ext>
            </a:extLst>
          </p:cNvPr>
          <p:cNvSpPr>
            <a:spLocks noGrp="1" noChangeArrowheads="1"/>
          </p:cNvSpPr>
          <p:nvPr/>
        </p:nvSpPr>
        <p:spPr bwMode="auto">
          <a:xfrm>
            <a:off x="3881252" y="2646218"/>
            <a:ext cx="4893623"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eaLnBrk="1" hangingPunct="1"/>
            <a:r>
              <a:rPr lang="en-US" altLang="en-US"/>
              <a:t>Bees usually produce nectar from cabbage palm in June and July, if summer rains do not interfere. </a:t>
            </a:r>
          </a:p>
        </p:txBody>
      </p:sp>
      <p:sp>
        <p:nvSpPr>
          <p:cNvPr id="11" name="TextBox 2">
            <a:extLst>
              <a:ext uri="{FF2B5EF4-FFF2-40B4-BE49-F238E27FC236}">
                <a16:creationId xmlns:a16="http://schemas.microsoft.com/office/drawing/2014/main" id="{F5DCCB96-83D8-463D-9C78-1EAA7940F1F2}"/>
              </a:ext>
            </a:extLst>
          </p:cNvPr>
          <p:cNvSpPr txBox="1">
            <a:spLocks noChangeArrowheads="1"/>
          </p:cNvSpPr>
          <p:nvPr/>
        </p:nvSpPr>
        <p:spPr bwMode="auto">
          <a:xfrm>
            <a:off x="3889540" y="6334105"/>
            <a:ext cx="2611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r>
              <a:rPr lang="en-US" altLang="en-US" sz="1400"/>
              <a:t>Photo: </a:t>
            </a:r>
            <a:r>
              <a:rPr lang="en-US" altLang="en-US" sz="1400">
                <a:hlinkClick r:id="rId5"/>
              </a:rPr>
              <a:t>www.wghoney.com</a:t>
            </a:r>
            <a:endParaRPr lang="en-US" altLang="en-US" sz="1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7410"/>
                                        </p:tgtEl>
                                        <p:attrNameLst>
                                          <p:attrName>style.visibility</p:attrName>
                                        </p:attrNameLst>
                                      </p:cBhvr>
                                      <p:to>
                                        <p:strVal val="visible"/>
                                      </p:to>
                                    </p:set>
                                    <p:animEffect transition="in" filter="fade">
                                      <p:cBhvr>
                                        <p:cTn id="7" dur="4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IF-SVC~1\LOCALS~1\Temp\articulate\presenter\imgtemp\Mbmzm6D5_files\slide0001_image001.jpg"/>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26201D7D570F43A7C577F252E82D1C" ma:contentTypeVersion="13" ma:contentTypeDescription="Create a new document." ma:contentTypeScope="" ma:versionID="a7426c286d89fe94ca7e167ed9529db2">
  <xsd:schema xmlns:xsd="http://www.w3.org/2001/XMLSchema" xmlns:xs="http://www.w3.org/2001/XMLSchema" xmlns:p="http://schemas.microsoft.com/office/2006/metadata/properties" xmlns:ns2="6cda87aa-ae12-404d-91d6-624bd4c97d72" xmlns:ns3="1bf888f9-de8b-479d-93b6-fed009ac0500" targetNamespace="http://schemas.microsoft.com/office/2006/metadata/properties" ma:root="true" ma:fieldsID="101222621d6280349fdbcc0d996a69c1" ns2:_="" ns3:_="">
    <xsd:import namespace="6cda87aa-ae12-404d-91d6-624bd4c97d72"/>
    <xsd:import namespace="1bf888f9-de8b-479d-93b6-fed009ac050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da87aa-ae12-404d-91d6-624bd4c97d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bf888f9-de8b-479d-93b6-fed009ac050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Props1.xml><?xml version="1.0" encoding="utf-8"?>
<ds:datastoreItem xmlns:ds="http://schemas.openxmlformats.org/officeDocument/2006/customXml" ds:itemID="{0144A826-1B98-4E33-94BC-54BAEAEB4BC1}">
  <ds:schemaRefs>
    <ds:schemaRef ds:uri="1bf888f9-de8b-479d-93b6-fed009ac0500"/>
    <ds:schemaRef ds:uri="6cda87aa-ae12-404d-91d6-624bd4c97d7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13D57E8-11AE-4D71-A925-2F8F1BEC5B35}">
  <ds:schemaRefs>
    <ds:schemaRef ds:uri="http://schemas.microsoft.com/sharepoint/v3/contenttype/forms"/>
  </ds:schemaRefs>
</ds:datastoreItem>
</file>

<file path=customXml/itemProps3.xml><?xml version="1.0" encoding="utf-8"?>
<ds:datastoreItem xmlns:ds="http://schemas.openxmlformats.org/officeDocument/2006/customXml" ds:itemID="{E502EF29-FD26-40ED-A6F0-AE9695F84FB6}">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45</Slides>
  <Notes>43</Notes>
  <HiddenSlides>0</HiddenSlide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Retrospect</vt:lpstr>
      <vt:lpstr>Honing the Honey Harvest </vt:lpstr>
      <vt:lpstr>Topics</vt:lpstr>
      <vt:lpstr>Decreasing Food Sources</vt:lpstr>
      <vt:lpstr>Pollen and Nectar species</vt:lpstr>
      <vt:lpstr>Major Nectar Plants </vt:lpstr>
      <vt:lpstr>Nectar producers</vt:lpstr>
      <vt:lpstr>1. Black Mangrove Avicennia germinans  </vt:lpstr>
      <vt:lpstr>2. Brazilian Pepper schinus terebinthifolius</vt:lpstr>
      <vt:lpstr>3. Cabbage Palm Sabal palmetto  </vt:lpstr>
      <vt:lpstr>4. Gallberry Ilex glabra </vt:lpstr>
      <vt:lpstr>5. Melaleuca Melaleuca quinquenervia</vt:lpstr>
      <vt:lpstr>6. Saw Palmetto Serenoa repens </vt:lpstr>
      <vt:lpstr>7. Citrus</vt:lpstr>
      <vt:lpstr>MINOR  NECTAR  PLANTS  </vt:lpstr>
      <vt:lpstr>Spanish Needles Bidens alba </vt:lpstr>
      <vt:lpstr>Seagrape Coccoloba uvifera </vt:lpstr>
      <vt:lpstr>Mexican Clover (Pusley) Richardia grandiflora</vt:lpstr>
      <vt:lpstr>American Beautyberry Callicarpa americana</vt:lpstr>
      <vt:lpstr>Prairie Sunflower</vt:lpstr>
      <vt:lpstr>Minor Nectar Plants Used in Urban Landscapes</vt:lpstr>
      <vt:lpstr>Undesirable Plants </vt:lpstr>
      <vt:lpstr>Yellow Jessamine  Gelsemium sempervirens (L.) </vt:lpstr>
      <vt:lpstr>Angel’s Trumpet Brugmansia spp.</vt:lpstr>
      <vt:lpstr>Oleander Nerium oleander</vt:lpstr>
      <vt:lpstr>Bees and Pesticides</vt:lpstr>
      <vt:lpstr>Pollinators and Pesticides</vt:lpstr>
      <vt:lpstr>Routes of Exposure: Outside the Hive </vt:lpstr>
      <vt:lpstr>Routes of Exposure: Outside the Hive </vt:lpstr>
      <vt:lpstr>Routes of Exposure: Outside the Hive </vt:lpstr>
      <vt:lpstr>Routes of Exposure:  Inside the Hive </vt:lpstr>
      <vt:lpstr>Pesticide Integration into the Hive </vt:lpstr>
      <vt:lpstr>PowerPoint Presentation</vt:lpstr>
      <vt:lpstr>Pesticide Regulations </vt:lpstr>
      <vt:lpstr>Pollinator Language on Pesticide Labels</vt:lpstr>
      <vt:lpstr>Risk Reduction Approaches for Beekeepers </vt:lpstr>
      <vt:lpstr>Risk Reduction Approaches for Beekeepers </vt:lpstr>
      <vt:lpstr>Hive Management </vt:lpstr>
      <vt:lpstr>Hive Management </vt:lpstr>
      <vt:lpstr>Recognizing Mortality Due to Pesticide Exposure</vt:lpstr>
      <vt:lpstr>Examples of Bee Kills</vt:lpstr>
      <vt:lpstr>Reporting Bee Losses </vt:lpstr>
      <vt:lpstr>Collier County Mosquito Control District</vt:lpstr>
      <vt:lpstr>References</vt:lpstr>
      <vt:lpstr>References</vt:lpstr>
      <vt:lpstr>Resources</vt:lpstr>
    </vt:vector>
  </TitlesOfParts>
  <Company>Managesoft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Honing the Honey Harvest</dc:title>
  <dc:creator>Fitzroy Beckford</dc:creator>
  <cp:revision>179</cp:revision>
  <dcterms:created xsi:type="dcterms:W3CDTF">2009-08-05T22:07:29Z</dcterms:created>
  <dcterms:modified xsi:type="dcterms:W3CDTF">2022-02-17T15:06:34Z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Way,Isabel Cristina</vt:lpwstr>
  </property>
  <property fmtid="{D5CDD505-2E9C-101B-9397-08002B2CF9AE}" pid="3" name="Order">
    <vt:lpwstr>1629400.00000000</vt:lpwstr>
  </property>
  <property fmtid="{D5CDD505-2E9C-101B-9397-08002B2CF9AE}" pid="4" name="display_urn:schemas-microsoft-com:office:office#Author">
    <vt:lpwstr>Way,Isabel Cristina</vt:lpwstr>
  </property>
</Properties>
</file>