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4FACA-E595-48E7-BFF7-9649FA6D42F2}" v="11" dt="2022-02-16T15:01:1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ridge, Trisha" userId="S::trishaa@ufl.edu::b3cf437a-f93c-403d-a700-509ef5ed2f1e" providerId="AD" clId="Web-{99E4FACA-E595-48E7-BFF7-9649FA6D42F2}"/>
    <pc:docChg chg="modSld">
      <pc:chgData name="Aldridge, Trisha" userId="S::trishaa@ufl.edu::b3cf437a-f93c-403d-a700-509ef5ed2f1e" providerId="AD" clId="Web-{99E4FACA-E595-48E7-BFF7-9649FA6D42F2}" dt="2022-02-16T15:03:23.170" v="49"/>
      <pc:docMkLst>
        <pc:docMk/>
      </pc:docMkLst>
      <pc:sldChg chg="addSp modSp mod setBg">
        <pc:chgData name="Aldridge, Trisha" userId="S::trishaa@ufl.edu::b3cf437a-f93c-403d-a700-509ef5ed2f1e" providerId="AD" clId="Web-{99E4FACA-E595-48E7-BFF7-9649FA6D42F2}" dt="2022-02-16T14:56:35.427" v="1"/>
        <pc:sldMkLst>
          <pc:docMk/>
          <pc:sldMk cId="3501583832" sldId="257"/>
        </pc:sldMkLst>
        <pc:spChg chg="mod">
          <ac:chgData name="Aldridge, Trisha" userId="S::trishaa@ufl.edu::b3cf437a-f93c-403d-a700-509ef5ed2f1e" providerId="AD" clId="Web-{99E4FACA-E595-48E7-BFF7-9649FA6D42F2}" dt="2022-02-16T14:56:35.427" v="1"/>
          <ac:spMkLst>
            <pc:docMk/>
            <pc:sldMk cId="3501583832" sldId="257"/>
            <ac:spMk id="5" creationId="{00000000-0000-0000-0000-000000000000}"/>
          </ac:spMkLst>
        </pc:spChg>
        <pc:spChg chg="mod ord">
          <ac:chgData name="Aldridge, Trisha" userId="S::trishaa@ufl.edu::b3cf437a-f93c-403d-a700-509ef5ed2f1e" providerId="AD" clId="Web-{99E4FACA-E595-48E7-BFF7-9649FA6D42F2}" dt="2022-02-16T14:56:35.427" v="1"/>
          <ac:spMkLst>
            <pc:docMk/>
            <pc:sldMk cId="3501583832" sldId="257"/>
            <ac:spMk id="8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6:35.427" v="1"/>
          <ac:spMkLst>
            <pc:docMk/>
            <pc:sldMk cId="3501583832" sldId="257"/>
            <ac:spMk id="14" creationId="{FA94DED7-0A28-4AD9-8747-E94113225016}"/>
          </ac:spMkLst>
        </pc:spChg>
        <pc:spChg chg="add">
          <ac:chgData name="Aldridge, Trisha" userId="S::trishaa@ufl.edu::b3cf437a-f93c-403d-a700-509ef5ed2f1e" providerId="AD" clId="Web-{99E4FACA-E595-48E7-BFF7-9649FA6D42F2}" dt="2022-02-16T14:56:35.427" v="1"/>
          <ac:spMkLst>
            <pc:docMk/>
            <pc:sldMk cId="3501583832" sldId="257"/>
            <ac:spMk id="16" creationId="{6F175609-91A3-416E-BC3D-7548FDE02910}"/>
          </ac:spMkLst>
        </pc:spChg>
        <pc:spChg chg="add">
          <ac:chgData name="Aldridge, Trisha" userId="S::trishaa@ufl.edu::b3cf437a-f93c-403d-a700-509ef5ed2f1e" providerId="AD" clId="Web-{99E4FACA-E595-48E7-BFF7-9649FA6D42F2}" dt="2022-02-16T14:56:35.427" v="1"/>
          <ac:spMkLst>
            <pc:docMk/>
            <pc:sldMk cId="3501583832" sldId="257"/>
            <ac:spMk id="18" creationId="{9A3B0D54-9DF0-4FF8-A0AA-B4234DF358EF}"/>
          </ac:spMkLst>
        </pc:spChg>
        <pc:spChg chg="add">
          <ac:chgData name="Aldridge, Trisha" userId="S::trishaa@ufl.edu::b3cf437a-f93c-403d-a700-509ef5ed2f1e" providerId="AD" clId="Web-{99E4FACA-E595-48E7-BFF7-9649FA6D42F2}" dt="2022-02-16T14:56:35.427" v="1"/>
          <ac:spMkLst>
            <pc:docMk/>
            <pc:sldMk cId="3501583832" sldId="257"/>
            <ac:spMk id="20" creationId="{64D236DE-BD07-488F-B236-DDEEFFF720FF}"/>
          </ac:spMkLst>
        </pc:spChg>
        <pc:picChg chg="mod">
          <ac:chgData name="Aldridge, Trisha" userId="S::trishaa@ufl.edu::b3cf437a-f93c-403d-a700-509ef5ed2f1e" providerId="AD" clId="Web-{99E4FACA-E595-48E7-BFF7-9649FA6D42F2}" dt="2022-02-16T14:56:35.427" v="1"/>
          <ac:picMkLst>
            <pc:docMk/>
            <pc:sldMk cId="3501583832" sldId="257"/>
            <ac:picMk id="9" creationId="{00000000-0000-0000-0000-000000000000}"/>
          </ac:picMkLst>
        </pc:picChg>
      </pc:sldChg>
      <pc:sldChg chg="addSp delSp modSp mod setBg setClrOvrMap">
        <pc:chgData name="Aldridge, Trisha" userId="S::trishaa@ufl.edu::b3cf437a-f93c-403d-a700-509ef5ed2f1e" providerId="AD" clId="Web-{99E4FACA-E595-48E7-BFF7-9649FA6D42F2}" dt="2022-02-16T14:57:23.397" v="4"/>
        <pc:sldMkLst>
          <pc:docMk/>
          <pc:sldMk cId="1286824365" sldId="259"/>
        </pc:sldMkLst>
        <pc:spChg chg="mod">
          <ac:chgData name="Aldridge, Trisha" userId="S::trishaa@ufl.edu::b3cf437a-f93c-403d-a700-509ef5ed2f1e" providerId="AD" clId="Web-{99E4FACA-E595-48E7-BFF7-9649FA6D42F2}" dt="2022-02-16T14:57:23.397" v="4"/>
          <ac:spMkLst>
            <pc:docMk/>
            <pc:sldMk cId="1286824365" sldId="259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7:23.397" v="4"/>
          <ac:spMkLst>
            <pc:docMk/>
            <pc:sldMk cId="1286824365" sldId="259"/>
            <ac:spMk id="3" creationId="{00000000-0000-0000-0000-000000000000}"/>
          </ac:spMkLst>
        </pc:spChg>
        <pc:spChg chg="add del">
          <ac:chgData name="Aldridge, Trisha" userId="S::trishaa@ufl.edu::b3cf437a-f93c-403d-a700-509ef5ed2f1e" providerId="AD" clId="Web-{99E4FACA-E595-48E7-BFF7-9649FA6D42F2}" dt="2022-02-16T14:57:23.381" v="3"/>
          <ac:spMkLst>
            <pc:docMk/>
            <pc:sldMk cId="1286824365" sldId="259"/>
            <ac:spMk id="8" creationId="{0A46F010-D160-4609-8979-FFD8C1EA6C43}"/>
          </ac:spMkLst>
        </pc:spChg>
        <pc:spChg chg="add del">
          <ac:chgData name="Aldridge, Trisha" userId="S::trishaa@ufl.edu::b3cf437a-f93c-403d-a700-509ef5ed2f1e" providerId="AD" clId="Web-{99E4FACA-E595-48E7-BFF7-9649FA6D42F2}" dt="2022-02-16T14:57:23.381" v="3"/>
          <ac:spMkLst>
            <pc:docMk/>
            <pc:sldMk cId="1286824365" sldId="259"/>
            <ac:spMk id="10" creationId="{81B8C4F6-C3AC-4C94-8EC7-E4F7B7E9CDB6}"/>
          </ac:spMkLst>
        </pc:spChg>
        <pc:spChg chg="add">
          <ac:chgData name="Aldridge, Trisha" userId="S::trishaa@ufl.edu::b3cf437a-f93c-403d-a700-509ef5ed2f1e" providerId="AD" clId="Web-{99E4FACA-E595-48E7-BFF7-9649FA6D42F2}" dt="2022-02-16T14:57:23.397" v="4"/>
          <ac:spMkLst>
            <pc:docMk/>
            <pc:sldMk cId="1286824365" sldId="259"/>
            <ac:spMk id="24" creationId="{E7D63BAB-D0DB-4F66-92F9-4D2E0A2E5A47}"/>
          </ac:spMkLst>
        </pc:spChg>
        <pc:spChg chg="add del">
          <ac:chgData name="Aldridge, Trisha" userId="S::trishaa@ufl.edu::b3cf437a-f93c-403d-a700-509ef5ed2f1e" providerId="AD" clId="Web-{99E4FACA-E595-48E7-BFF7-9649FA6D42F2}" dt="2022-02-16T14:57:23.381" v="3"/>
          <ac:spMkLst>
            <pc:docMk/>
            <pc:sldMk cId="1286824365" sldId="259"/>
            <ac:spMk id="40" creationId="{91328346-8BAD-4616-B50B-5CFDA5648D6A}"/>
          </ac:spMkLst>
        </pc:spChg>
        <pc:spChg chg="add">
          <ac:chgData name="Aldridge, Trisha" userId="S::trishaa@ufl.edu::b3cf437a-f93c-403d-a700-509ef5ed2f1e" providerId="AD" clId="Web-{99E4FACA-E595-48E7-BFF7-9649FA6D42F2}" dt="2022-02-16T14:57:23.397" v="4"/>
          <ac:spMkLst>
            <pc:docMk/>
            <pc:sldMk cId="1286824365" sldId="259"/>
            <ac:spMk id="42" creationId="{66AFD431-09B7-42CA-BF39-9FE5DBE53797}"/>
          </ac:spMkLst>
        </pc:spChg>
        <pc:grpChg chg="add del">
          <ac:chgData name="Aldridge, Trisha" userId="S::trishaa@ufl.edu::b3cf437a-f93c-403d-a700-509ef5ed2f1e" providerId="AD" clId="Web-{99E4FACA-E595-48E7-BFF7-9649FA6D42F2}" dt="2022-02-16T14:57:23.381" v="3"/>
          <ac:grpSpMkLst>
            <pc:docMk/>
            <pc:sldMk cId="1286824365" sldId="259"/>
            <ac:grpSpMk id="12" creationId="{0B789310-9859-4942-98C8-3D2F12AAAE73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4:57:23.381" v="3"/>
          <ac:grpSpMkLst>
            <pc:docMk/>
            <pc:sldMk cId="1286824365" sldId="259"/>
            <ac:grpSpMk id="26" creationId="{6F1CEC7A-E419-4950-AA57-B00546C29CAF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7:23.397" v="4"/>
          <ac:grpSpMkLst>
            <pc:docMk/>
            <pc:sldMk cId="1286824365" sldId="259"/>
            <ac:grpSpMk id="43" creationId="{9711C96E-3D2D-48C8-AAB9-C1CB02D1D51C}"/>
          </ac:grpSpMkLst>
        </pc:grpChg>
      </pc:sldChg>
      <pc:sldChg chg="addSp delSp modSp mod setBg">
        <pc:chgData name="Aldridge, Trisha" userId="S::trishaa@ufl.edu::b3cf437a-f93c-403d-a700-509ef5ed2f1e" providerId="AD" clId="Web-{99E4FACA-E595-48E7-BFF7-9649FA6D42F2}" dt="2022-02-16T14:57:43.163" v="5"/>
        <pc:sldMkLst>
          <pc:docMk/>
          <pc:sldMk cId="383055351" sldId="260"/>
        </pc:sldMkLst>
        <pc:spChg chg="add">
          <ac:chgData name="Aldridge, Trisha" userId="S::trishaa@ufl.edu::b3cf437a-f93c-403d-a700-509ef5ed2f1e" providerId="AD" clId="Web-{99E4FACA-E595-48E7-BFF7-9649FA6D42F2}" dt="2022-02-16T14:57:43.163" v="5"/>
          <ac:spMkLst>
            <pc:docMk/>
            <pc:sldMk cId="383055351" sldId="260"/>
            <ac:spMk id="73" creationId="{F966DD2F-FBF5-41CE-A3F4-565352D95DC3}"/>
          </ac:spMkLst>
        </pc:spChg>
        <pc:spChg chg="add">
          <ac:chgData name="Aldridge, Trisha" userId="S::trishaa@ufl.edu::b3cf437a-f93c-403d-a700-509ef5ed2f1e" providerId="AD" clId="Web-{99E4FACA-E595-48E7-BFF7-9649FA6D42F2}" dt="2022-02-16T14:57:43.163" v="5"/>
          <ac:spMkLst>
            <pc:docMk/>
            <pc:sldMk cId="383055351" sldId="260"/>
            <ac:spMk id="75" creationId="{F46FCE2B-F2D2-466E-B0AA-8E341DB4981E}"/>
          </ac:spMkLst>
        </pc:spChg>
        <pc:spChg chg="add">
          <ac:chgData name="Aldridge, Trisha" userId="S::trishaa@ufl.edu::b3cf437a-f93c-403d-a700-509ef5ed2f1e" providerId="AD" clId="Web-{99E4FACA-E595-48E7-BFF7-9649FA6D42F2}" dt="2022-02-16T14:57:43.163" v="5"/>
          <ac:spMkLst>
            <pc:docMk/>
            <pc:sldMk cId="383055351" sldId="260"/>
            <ac:spMk id="77" creationId="{2BD31C98-199A-4722-A1A5-4393A43E740B}"/>
          </ac:spMkLst>
        </pc:spChg>
        <pc:spChg chg="mod">
          <ac:chgData name="Aldridge, Trisha" userId="S::trishaa@ufl.edu::b3cf437a-f93c-403d-a700-509ef5ed2f1e" providerId="AD" clId="Web-{99E4FACA-E595-48E7-BFF7-9649FA6D42F2}" dt="2022-02-16T14:57:43.163" v="5"/>
          <ac:spMkLst>
            <pc:docMk/>
            <pc:sldMk cId="383055351" sldId="260"/>
            <ac:spMk id="78850" creationId="{00000000-0000-0000-0000-000000000000}"/>
          </ac:spMkLst>
        </pc:spChg>
        <pc:spChg chg="del">
          <ac:chgData name="Aldridge, Trisha" userId="S::trishaa@ufl.edu::b3cf437a-f93c-403d-a700-509ef5ed2f1e" providerId="AD" clId="Web-{99E4FACA-E595-48E7-BFF7-9649FA6D42F2}" dt="2022-02-16T14:57:43.163" v="5"/>
          <ac:spMkLst>
            <pc:docMk/>
            <pc:sldMk cId="383055351" sldId="260"/>
            <ac:spMk id="78851" creationId="{00000000-0000-0000-0000-000000000000}"/>
          </ac:spMkLst>
        </pc:spChg>
        <pc:graphicFrameChg chg="add">
          <ac:chgData name="Aldridge, Trisha" userId="S::trishaa@ufl.edu::b3cf437a-f93c-403d-a700-509ef5ed2f1e" providerId="AD" clId="Web-{99E4FACA-E595-48E7-BFF7-9649FA6D42F2}" dt="2022-02-16T14:57:43.163" v="5"/>
          <ac:graphicFrameMkLst>
            <pc:docMk/>
            <pc:sldMk cId="383055351" sldId="260"/>
            <ac:graphicFrameMk id="78853" creationId="{C99E7832-499F-4FE8-8A97-3D1717F37C9F}"/>
          </ac:graphicFrameMkLst>
        </pc:graphicFrameChg>
      </pc:sldChg>
      <pc:sldChg chg="addSp modSp mod setBg">
        <pc:chgData name="Aldridge, Trisha" userId="S::trishaa@ufl.edu::b3cf437a-f93c-403d-a700-509ef5ed2f1e" providerId="AD" clId="Web-{99E4FACA-E595-48E7-BFF7-9649FA6D42F2}" dt="2022-02-16T14:58:06.023" v="6"/>
        <pc:sldMkLst>
          <pc:docMk/>
          <pc:sldMk cId="3877886452" sldId="261"/>
        </pc:sldMkLst>
        <pc:spChg chg="mod">
          <ac:chgData name="Aldridge, Trisha" userId="S::trishaa@ufl.edu::b3cf437a-f93c-403d-a700-509ef5ed2f1e" providerId="AD" clId="Web-{99E4FACA-E595-48E7-BFF7-9649FA6D42F2}" dt="2022-02-16T14:58:06.023" v="6"/>
          <ac:spMkLst>
            <pc:docMk/>
            <pc:sldMk cId="3877886452" sldId="261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8:06.023" v="6"/>
          <ac:spMkLst>
            <pc:docMk/>
            <pc:sldMk cId="3877886452" sldId="261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8:06.023" v="6"/>
          <ac:spMkLst>
            <pc:docMk/>
            <pc:sldMk cId="3877886452" sldId="261"/>
            <ac:spMk id="38" creationId="{1996130F-9AB5-4DE9-8574-3AF891C5C172}"/>
          </ac:spMkLst>
        </pc:spChg>
        <pc:spChg chg="add">
          <ac:chgData name="Aldridge, Trisha" userId="S::trishaa@ufl.edu::b3cf437a-f93c-403d-a700-509ef5ed2f1e" providerId="AD" clId="Web-{99E4FACA-E595-48E7-BFF7-9649FA6D42F2}" dt="2022-02-16T14:58:06.023" v="6"/>
          <ac:spMkLst>
            <pc:docMk/>
            <pc:sldMk cId="3877886452" sldId="261"/>
            <ac:spMk id="40" creationId="{7326F4E6-9131-42DA-97B2-0BA8D1E258AD}"/>
          </ac:spMkLst>
        </pc:spChg>
        <pc:grpChg chg="add">
          <ac:chgData name="Aldridge, Trisha" userId="S::trishaa@ufl.edu::b3cf437a-f93c-403d-a700-509ef5ed2f1e" providerId="AD" clId="Web-{99E4FACA-E595-48E7-BFF7-9649FA6D42F2}" dt="2022-02-16T14:58:06.023" v="6"/>
          <ac:grpSpMkLst>
            <pc:docMk/>
            <pc:sldMk cId="3877886452" sldId="261"/>
            <ac:grpSpMk id="10" creationId="{166BF9EE-F7AC-4FA5-AC7E-001B3A642F75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8:06.023" v="6"/>
          <ac:grpSpMkLst>
            <pc:docMk/>
            <pc:sldMk cId="3877886452" sldId="261"/>
            <ac:grpSpMk id="24" creationId="{E312DBA5-56D8-42B2-BA94-28168C2A6703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4:58:06.023" v="6"/>
          <ac:picMkLst>
            <pc:docMk/>
            <pc:sldMk cId="3877886452" sldId="261"/>
            <ac:picMk id="5" creationId="{00000000-0000-0000-0000-000000000000}"/>
          </ac:picMkLst>
        </pc:picChg>
      </pc:sldChg>
      <pc:sldChg chg="addSp delSp modSp mod setBg">
        <pc:chgData name="Aldridge, Trisha" userId="S::trishaa@ufl.edu::b3cf437a-f93c-403d-a700-509ef5ed2f1e" providerId="AD" clId="Web-{99E4FACA-E595-48E7-BFF7-9649FA6D42F2}" dt="2022-02-16T14:58:24.601" v="9"/>
        <pc:sldMkLst>
          <pc:docMk/>
          <pc:sldMk cId="3472344216" sldId="262"/>
        </pc:sldMkLst>
        <pc:spChg chg="mo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4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6" creationId="{00000000-0000-0000-0000-000000000000}"/>
          </ac:spMkLst>
        </pc:spChg>
        <pc:spChg chg="add del">
          <ac:chgData name="Aldridge, Trisha" userId="S::trishaa@ufl.edu::b3cf437a-f93c-403d-a700-509ef5ed2f1e" providerId="AD" clId="Web-{99E4FACA-E595-48E7-BFF7-9649FA6D42F2}" dt="2022-02-16T14:58:24.586" v="8"/>
          <ac:spMkLst>
            <pc:docMk/>
            <pc:sldMk cId="3472344216" sldId="262"/>
            <ac:spMk id="42" creationId="{05C469C2-FE8F-491E-9139-7E7F8BB38179}"/>
          </ac:spMkLst>
        </pc:spChg>
        <pc:spChg chg="add del">
          <ac:chgData name="Aldridge, Trisha" userId="S::trishaa@ufl.edu::b3cf437a-f93c-403d-a700-509ef5ed2f1e" providerId="AD" clId="Web-{99E4FACA-E595-48E7-BFF7-9649FA6D42F2}" dt="2022-02-16T14:58:24.586" v="8"/>
          <ac:spMkLst>
            <pc:docMk/>
            <pc:sldMk cId="3472344216" sldId="262"/>
            <ac:spMk id="44" creationId="{0D31E63E-1DE1-4400-9D1A-FA0378B291BD}"/>
          </ac:spMkLst>
        </pc:spChg>
        <pc:spChg chg="ad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46" creationId="{9073237B-D536-4B4C-8928-3510CB0F8984}"/>
          </ac:spMkLst>
        </pc:spChg>
        <pc:spChg chg="ad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48" creationId="{488B1383-B33A-45D9-AF5F-DD1522135AD3}"/>
          </ac:spMkLst>
        </pc:spChg>
        <pc:spChg chg="ad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50" creationId="{ADD2565E-493E-4545-99C0-2F033FAF94AE}"/>
          </ac:spMkLst>
        </pc:spChg>
        <pc:spChg chg="ad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51" creationId="{A84F153B-2093-4171-BD2D-1631695C9B80}"/>
          </ac:spMkLst>
        </pc:spChg>
        <pc:spChg chg="add">
          <ac:chgData name="Aldridge, Trisha" userId="S::trishaa@ufl.edu::b3cf437a-f93c-403d-a700-509ef5ed2f1e" providerId="AD" clId="Web-{99E4FACA-E595-48E7-BFF7-9649FA6D42F2}" dt="2022-02-16T14:58:24.601" v="9"/>
          <ac:spMkLst>
            <pc:docMk/>
            <pc:sldMk cId="3472344216" sldId="262"/>
            <ac:spMk id="52" creationId="{99499096-7355-478E-8CCB-A47EA1B7970A}"/>
          </ac:spMkLst>
        </pc:spChg>
        <pc:grpChg chg="add del">
          <ac:chgData name="Aldridge, Trisha" userId="S::trishaa@ufl.edu::b3cf437a-f93c-403d-a700-509ef5ed2f1e" providerId="AD" clId="Web-{99E4FACA-E595-48E7-BFF7-9649FA6D42F2}" dt="2022-02-16T14:58:24.586" v="8"/>
          <ac:grpSpMkLst>
            <pc:docMk/>
            <pc:sldMk cId="3472344216" sldId="262"/>
            <ac:grpSpMk id="14" creationId="{8D44E099-FC66-4167-A593-8F6FBB5EE0E6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4:58:24.586" v="8"/>
          <ac:grpSpMkLst>
            <pc:docMk/>
            <pc:sldMk cId="3472344216" sldId="262"/>
            <ac:grpSpMk id="28" creationId="{629FAB3C-6A93-4306-8525-B9FC787B15FC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8:24.601" v="9"/>
          <ac:grpSpMkLst>
            <pc:docMk/>
            <pc:sldMk cId="3472344216" sldId="262"/>
            <ac:grpSpMk id="47" creationId="{EB9B5B69-A297-4D2F-8B89-529DA8A273B2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8:24.601" v="9"/>
          <ac:grpSpMkLst>
            <pc:docMk/>
            <pc:sldMk cId="3472344216" sldId="262"/>
            <ac:grpSpMk id="49" creationId="{BC9C8D0D-644B-4B97-B83C-CC8E64361D44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4:58:24.601" v="9"/>
          <ac:picMkLst>
            <pc:docMk/>
            <pc:sldMk cId="3472344216" sldId="262"/>
            <ac:picMk id="8" creationId="{00000000-0000-0000-0000-000000000000}"/>
          </ac:picMkLst>
        </pc:picChg>
        <pc:picChg chg="mod">
          <ac:chgData name="Aldridge, Trisha" userId="S::trishaa@ufl.edu::b3cf437a-f93c-403d-a700-509ef5ed2f1e" providerId="AD" clId="Web-{99E4FACA-E595-48E7-BFF7-9649FA6D42F2}" dt="2022-02-16T14:58:24.601" v="9"/>
          <ac:picMkLst>
            <pc:docMk/>
            <pc:sldMk cId="3472344216" sldId="262"/>
            <ac:picMk id="9" creationId="{00000000-0000-0000-0000-000000000000}"/>
          </ac:picMkLst>
        </pc:picChg>
      </pc:sldChg>
      <pc:sldChg chg="addSp modSp mod setBg">
        <pc:chgData name="Aldridge, Trisha" userId="S::trishaa@ufl.edu::b3cf437a-f93c-403d-a700-509ef5ed2f1e" providerId="AD" clId="Web-{99E4FACA-E595-48E7-BFF7-9649FA6D42F2}" dt="2022-02-16T14:58:32.445" v="10"/>
        <pc:sldMkLst>
          <pc:docMk/>
          <pc:sldMk cId="2115955563" sldId="263"/>
        </pc:sldMkLst>
        <pc:spChg chg="mod ord">
          <ac:chgData name="Aldridge, Trisha" userId="S::trishaa@ufl.edu::b3cf437a-f93c-403d-a700-509ef5ed2f1e" providerId="AD" clId="Web-{99E4FACA-E595-48E7-BFF7-9649FA6D42F2}" dt="2022-02-16T14:58:32.445" v="10"/>
          <ac:spMkLst>
            <pc:docMk/>
            <pc:sldMk cId="2115955563" sldId="263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8:32.445" v="10"/>
          <ac:spMkLst>
            <pc:docMk/>
            <pc:sldMk cId="2115955563" sldId="263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8:32.445" v="10"/>
          <ac:spMkLst>
            <pc:docMk/>
            <pc:sldMk cId="2115955563" sldId="263"/>
            <ac:spMk id="38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4:58:32.445" v="10"/>
          <ac:spMkLst>
            <pc:docMk/>
            <pc:sldMk cId="2115955563" sldId="263"/>
            <ac:spMk id="40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4:58:32.445" v="10"/>
          <ac:spMkLst>
            <pc:docMk/>
            <pc:sldMk cId="2115955563" sldId="263"/>
            <ac:spMk id="42" creationId="{23C7736A-5A08-4021-9AB6-390DFF506AA8}"/>
          </ac:spMkLst>
        </pc:spChg>
        <pc:spChg chg="add">
          <ac:chgData name="Aldridge, Trisha" userId="S::trishaa@ufl.edu::b3cf437a-f93c-403d-a700-509ef5ed2f1e" providerId="AD" clId="Web-{99E4FACA-E595-48E7-BFF7-9649FA6D42F2}" dt="2022-02-16T14:58:32.445" v="10"/>
          <ac:spMkLst>
            <pc:docMk/>
            <pc:sldMk cId="2115955563" sldId="263"/>
            <ac:spMk id="44" creationId="{433DF4D3-8A35-461A-ABE0-F56B78A1371F}"/>
          </ac:spMkLst>
        </pc:spChg>
        <pc:grpChg chg="add">
          <ac:chgData name="Aldridge, Trisha" userId="S::trishaa@ufl.edu::b3cf437a-f93c-403d-a700-509ef5ed2f1e" providerId="AD" clId="Web-{99E4FACA-E595-48E7-BFF7-9649FA6D42F2}" dt="2022-02-16T14:58:32.445" v="10"/>
          <ac:grpSpMkLst>
            <pc:docMk/>
            <pc:sldMk cId="2115955563" sldId="263"/>
            <ac:grpSpMk id="10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8:32.445" v="10"/>
          <ac:grpSpMkLst>
            <pc:docMk/>
            <pc:sldMk cId="2115955563" sldId="263"/>
            <ac:grpSpMk id="24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4:58:32.445" v="10"/>
          <ac:picMkLst>
            <pc:docMk/>
            <pc:sldMk cId="2115955563" sldId="263"/>
            <ac:picMk id="5" creationId="{00000000-0000-0000-0000-000000000000}"/>
          </ac:picMkLst>
        </pc:picChg>
      </pc:sldChg>
      <pc:sldChg chg="addSp modSp mod setBg">
        <pc:chgData name="Aldridge, Trisha" userId="S::trishaa@ufl.edu::b3cf437a-f93c-403d-a700-509ef5ed2f1e" providerId="AD" clId="Web-{99E4FACA-E595-48E7-BFF7-9649FA6D42F2}" dt="2022-02-16T14:58:41.727" v="11"/>
        <pc:sldMkLst>
          <pc:docMk/>
          <pc:sldMk cId="3084130807" sldId="264"/>
        </pc:sldMkLst>
        <pc:spChg chg="mod ord">
          <ac:chgData name="Aldridge, Trisha" userId="S::trishaa@ufl.edu::b3cf437a-f93c-403d-a700-509ef5ed2f1e" providerId="AD" clId="Web-{99E4FACA-E595-48E7-BFF7-9649FA6D42F2}" dt="2022-02-16T14:58:41.727" v="11"/>
          <ac:spMkLst>
            <pc:docMk/>
            <pc:sldMk cId="3084130807" sldId="264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8:41.727" v="11"/>
          <ac:spMkLst>
            <pc:docMk/>
            <pc:sldMk cId="3084130807" sldId="264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8:41.727" v="11"/>
          <ac:spMkLst>
            <pc:docMk/>
            <pc:sldMk cId="3084130807" sldId="264"/>
            <ac:spMk id="38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4:58:41.727" v="11"/>
          <ac:spMkLst>
            <pc:docMk/>
            <pc:sldMk cId="3084130807" sldId="264"/>
            <ac:spMk id="40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4:58:41.727" v="11"/>
          <ac:spMkLst>
            <pc:docMk/>
            <pc:sldMk cId="3084130807" sldId="264"/>
            <ac:spMk id="42" creationId="{23C7736A-5A08-4021-9AB6-390DFF506AA8}"/>
          </ac:spMkLst>
        </pc:spChg>
        <pc:spChg chg="add">
          <ac:chgData name="Aldridge, Trisha" userId="S::trishaa@ufl.edu::b3cf437a-f93c-403d-a700-509ef5ed2f1e" providerId="AD" clId="Web-{99E4FACA-E595-48E7-BFF7-9649FA6D42F2}" dt="2022-02-16T14:58:41.727" v="11"/>
          <ac:spMkLst>
            <pc:docMk/>
            <pc:sldMk cId="3084130807" sldId="264"/>
            <ac:spMk id="44" creationId="{433DF4D3-8A35-461A-ABE0-F56B78A1371F}"/>
          </ac:spMkLst>
        </pc:spChg>
        <pc:grpChg chg="add">
          <ac:chgData name="Aldridge, Trisha" userId="S::trishaa@ufl.edu::b3cf437a-f93c-403d-a700-509ef5ed2f1e" providerId="AD" clId="Web-{99E4FACA-E595-48E7-BFF7-9649FA6D42F2}" dt="2022-02-16T14:58:41.727" v="11"/>
          <ac:grpSpMkLst>
            <pc:docMk/>
            <pc:sldMk cId="3084130807" sldId="264"/>
            <ac:grpSpMk id="10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8:41.727" v="11"/>
          <ac:grpSpMkLst>
            <pc:docMk/>
            <pc:sldMk cId="3084130807" sldId="264"/>
            <ac:grpSpMk id="24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4:58:41.727" v="11"/>
          <ac:picMkLst>
            <pc:docMk/>
            <pc:sldMk cId="3084130807" sldId="264"/>
            <ac:picMk id="5" creationId="{00000000-0000-0000-0000-000000000000}"/>
          </ac:picMkLst>
        </pc:picChg>
      </pc:sldChg>
      <pc:sldChg chg="modSp">
        <pc:chgData name="Aldridge, Trisha" userId="S::trishaa@ufl.edu::b3cf437a-f93c-403d-a700-509ef5ed2f1e" providerId="AD" clId="Web-{99E4FACA-E595-48E7-BFF7-9649FA6D42F2}" dt="2022-02-16T14:58:52.305" v="12"/>
        <pc:sldMkLst>
          <pc:docMk/>
          <pc:sldMk cId="1252318133" sldId="265"/>
        </pc:sldMkLst>
        <pc:picChg chg="mod">
          <ac:chgData name="Aldridge, Trisha" userId="S::trishaa@ufl.edu::b3cf437a-f93c-403d-a700-509ef5ed2f1e" providerId="AD" clId="Web-{99E4FACA-E595-48E7-BFF7-9649FA6D42F2}" dt="2022-02-16T14:58:52.305" v="12"/>
          <ac:picMkLst>
            <pc:docMk/>
            <pc:sldMk cId="1252318133" sldId="265"/>
            <ac:picMk id="1026" creationId="{00000000-0000-0000-0000-000000000000}"/>
          </ac:picMkLst>
        </pc:picChg>
      </pc:sldChg>
      <pc:sldChg chg="addSp modSp mod setBg">
        <pc:chgData name="Aldridge, Trisha" userId="S::trishaa@ufl.edu::b3cf437a-f93c-403d-a700-509ef5ed2f1e" providerId="AD" clId="Web-{99E4FACA-E595-48E7-BFF7-9649FA6D42F2}" dt="2022-02-16T14:59:08.555" v="13"/>
        <pc:sldMkLst>
          <pc:docMk/>
          <pc:sldMk cId="1083591614" sldId="266"/>
        </pc:sldMkLst>
        <pc:spChg chg="mod">
          <ac:chgData name="Aldridge, Trisha" userId="S::trishaa@ufl.edu::b3cf437a-f93c-403d-a700-509ef5ed2f1e" providerId="AD" clId="Web-{99E4FACA-E595-48E7-BFF7-9649FA6D42F2}" dt="2022-02-16T14:59:08.555" v="13"/>
          <ac:spMkLst>
            <pc:docMk/>
            <pc:sldMk cId="1083591614" sldId="266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9:08.555" v="13"/>
          <ac:spMkLst>
            <pc:docMk/>
            <pc:sldMk cId="1083591614" sldId="266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9:08.555" v="13"/>
          <ac:spMkLst>
            <pc:docMk/>
            <pc:sldMk cId="1083591614" sldId="266"/>
            <ac:spMk id="99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4:59:08.555" v="13"/>
          <ac:spMkLst>
            <pc:docMk/>
            <pc:sldMk cId="1083591614" sldId="266"/>
            <ac:spMk id="101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4:59:08.555" v="13"/>
          <ac:spMkLst>
            <pc:docMk/>
            <pc:sldMk cId="1083591614" sldId="266"/>
            <ac:spMk id="103" creationId="{2B258D2B-6AC3-4B3A-A87C-FD7E6517826E}"/>
          </ac:spMkLst>
        </pc:spChg>
        <pc:spChg chg="add">
          <ac:chgData name="Aldridge, Trisha" userId="S::trishaa@ufl.edu::b3cf437a-f93c-403d-a700-509ef5ed2f1e" providerId="AD" clId="Web-{99E4FACA-E595-48E7-BFF7-9649FA6D42F2}" dt="2022-02-16T14:59:08.555" v="13"/>
          <ac:spMkLst>
            <pc:docMk/>
            <pc:sldMk cId="1083591614" sldId="266"/>
            <ac:spMk id="105" creationId="{8D55DD8B-9BF9-4B91-A22D-2D3F2AEFF189}"/>
          </ac:spMkLst>
        </pc:spChg>
        <pc:grpChg chg="add">
          <ac:chgData name="Aldridge, Trisha" userId="S::trishaa@ufl.edu::b3cf437a-f93c-403d-a700-509ef5ed2f1e" providerId="AD" clId="Web-{99E4FACA-E595-48E7-BFF7-9649FA6D42F2}" dt="2022-02-16T14:59:08.555" v="13"/>
          <ac:grpSpMkLst>
            <pc:docMk/>
            <pc:sldMk cId="1083591614" sldId="266"/>
            <ac:grpSpMk id="71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9:08.555" v="13"/>
          <ac:grpSpMkLst>
            <pc:docMk/>
            <pc:sldMk cId="1083591614" sldId="266"/>
            <ac:grpSpMk id="85" creationId="{520234FB-542E-4550-9C2F-1B56FD41A1CA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4:59:08.555" v="13"/>
          <ac:picMkLst>
            <pc:docMk/>
            <pc:sldMk cId="1083591614" sldId="266"/>
            <ac:picMk id="2050" creationId="{00000000-0000-0000-0000-000000000000}"/>
          </ac:picMkLst>
        </pc:picChg>
      </pc:sldChg>
      <pc:sldChg chg="addSp modSp mod setBg">
        <pc:chgData name="Aldridge, Trisha" userId="S::trishaa@ufl.edu::b3cf437a-f93c-403d-a700-509ef5ed2f1e" providerId="AD" clId="Web-{99E4FACA-E595-48E7-BFF7-9649FA6D42F2}" dt="2022-02-16T14:59:23.649" v="14"/>
        <pc:sldMkLst>
          <pc:docMk/>
          <pc:sldMk cId="1871119080" sldId="267"/>
        </pc:sldMkLst>
        <pc:spChg chg="mod">
          <ac:chgData name="Aldridge, Trisha" userId="S::trishaa@ufl.edu::b3cf437a-f93c-403d-a700-509ef5ed2f1e" providerId="AD" clId="Web-{99E4FACA-E595-48E7-BFF7-9649FA6D42F2}" dt="2022-02-16T14:59:23.649" v="14"/>
          <ac:spMkLst>
            <pc:docMk/>
            <pc:sldMk cId="1871119080" sldId="267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9:23.649" v="14"/>
          <ac:spMkLst>
            <pc:docMk/>
            <pc:sldMk cId="1871119080" sldId="267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9:23.649" v="14"/>
          <ac:spMkLst>
            <pc:docMk/>
            <pc:sldMk cId="1871119080" sldId="267"/>
            <ac:spMk id="38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4:59:23.649" v="14"/>
          <ac:spMkLst>
            <pc:docMk/>
            <pc:sldMk cId="1871119080" sldId="267"/>
            <ac:spMk id="40" creationId="{A57352BE-A213-4040-BE8E-D4A925AD9DF8}"/>
          </ac:spMkLst>
        </pc:spChg>
        <pc:grpChg chg="add">
          <ac:chgData name="Aldridge, Trisha" userId="S::trishaa@ufl.edu::b3cf437a-f93c-403d-a700-509ef5ed2f1e" providerId="AD" clId="Web-{99E4FACA-E595-48E7-BFF7-9649FA6D42F2}" dt="2022-02-16T14:59:23.649" v="14"/>
          <ac:grpSpMkLst>
            <pc:docMk/>
            <pc:sldMk cId="1871119080" sldId="267"/>
            <ac:grpSpMk id="10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9:23.649" v="14"/>
          <ac:grpSpMkLst>
            <pc:docMk/>
            <pc:sldMk cId="1871119080" sldId="267"/>
            <ac:grpSpMk id="24" creationId="{520234FB-542E-4550-9C2F-1B56FD41A1CA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4:59:23.649" v="14"/>
          <ac:picMkLst>
            <pc:docMk/>
            <pc:sldMk cId="1871119080" sldId="267"/>
            <ac:picMk id="5" creationId="{00000000-0000-0000-0000-000000000000}"/>
          </ac:picMkLst>
        </pc:picChg>
      </pc:sldChg>
      <pc:sldChg chg="addSp modSp mod setBg setClrOvrMap">
        <pc:chgData name="Aldridge, Trisha" userId="S::trishaa@ufl.edu::b3cf437a-f93c-403d-a700-509ef5ed2f1e" providerId="AD" clId="Web-{99E4FACA-E595-48E7-BFF7-9649FA6D42F2}" dt="2022-02-16T14:59:33.931" v="15"/>
        <pc:sldMkLst>
          <pc:docMk/>
          <pc:sldMk cId="2216598929" sldId="268"/>
        </pc:sldMkLst>
        <pc:spChg chg="mod">
          <ac:chgData name="Aldridge, Trisha" userId="S::trishaa@ufl.edu::b3cf437a-f93c-403d-a700-509ef5ed2f1e" providerId="AD" clId="Web-{99E4FACA-E595-48E7-BFF7-9649FA6D42F2}" dt="2022-02-16T14:59:33.931" v="15"/>
          <ac:spMkLst>
            <pc:docMk/>
            <pc:sldMk cId="2216598929" sldId="268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9:33.931" v="15"/>
          <ac:spMkLst>
            <pc:docMk/>
            <pc:sldMk cId="2216598929" sldId="268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9:33.931" v="15"/>
          <ac:spMkLst>
            <pc:docMk/>
            <pc:sldMk cId="2216598929" sldId="268"/>
            <ac:spMk id="99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4:59:33.931" v="15"/>
          <ac:spMkLst>
            <pc:docMk/>
            <pc:sldMk cId="2216598929" sldId="268"/>
            <ac:spMk id="101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4:59:33.931" v="15"/>
          <ac:spMkLst>
            <pc:docMk/>
            <pc:sldMk cId="2216598929" sldId="268"/>
            <ac:spMk id="103" creationId="{B2EC7880-C5D9-40A8-A6B0-3198AD07AD1B}"/>
          </ac:spMkLst>
        </pc:spChg>
        <pc:grpChg chg="add">
          <ac:chgData name="Aldridge, Trisha" userId="S::trishaa@ufl.edu::b3cf437a-f93c-403d-a700-509ef5ed2f1e" providerId="AD" clId="Web-{99E4FACA-E595-48E7-BFF7-9649FA6D42F2}" dt="2022-02-16T14:59:33.931" v="15"/>
          <ac:grpSpMkLst>
            <pc:docMk/>
            <pc:sldMk cId="2216598929" sldId="268"/>
            <ac:grpSpMk id="71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9:33.931" v="15"/>
          <ac:grpSpMkLst>
            <pc:docMk/>
            <pc:sldMk cId="2216598929" sldId="268"/>
            <ac:grpSpMk id="85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4:59:33.931" v="15"/>
          <ac:picMkLst>
            <pc:docMk/>
            <pc:sldMk cId="2216598929" sldId="268"/>
            <ac:picMk id="3074" creationId="{00000000-0000-0000-0000-000000000000}"/>
          </ac:picMkLst>
        </pc:picChg>
      </pc:sldChg>
      <pc:sldChg chg="addSp modSp mod setBg setClrOvrMap">
        <pc:chgData name="Aldridge, Trisha" userId="S::trishaa@ufl.edu::b3cf437a-f93c-403d-a700-509ef5ed2f1e" providerId="AD" clId="Web-{99E4FACA-E595-48E7-BFF7-9649FA6D42F2}" dt="2022-02-16T14:59:43.294" v="16"/>
        <pc:sldMkLst>
          <pc:docMk/>
          <pc:sldMk cId="2157644970" sldId="269"/>
        </pc:sldMkLst>
        <pc:spChg chg="mod">
          <ac:chgData name="Aldridge, Trisha" userId="S::trishaa@ufl.edu::b3cf437a-f93c-403d-a700-509ef5ed2f1e" providerId="AD" clId="Web-{99E4FACA-E595-48E7-BFF7-9649FA6D42F2}" dt="2022-02-16T14:59:43.294" v="16"/>
          <ac:spMkLst>
            <pc:docMk/>
            <pc:sldMk cId="2157644970" sldId="269"/>
            <ac:spMk id="5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4:59:43.294" v="16"/>
          <ac:spMkLst>
            <pc:docMk/>
            <pc:sldMk cId="2157644970" sldId="269"/>
            <ac:spMk id="8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4:59:43.294" v="16"/>
          <ac:spMkLst>
            <pc:docMk/>
            <pc:sldMk cId="2157644970" sldId="269"/>
            <ac:spMk id="41" creationId="{CE6C63DC-BAE4-42B6-8FDF-F6467C2D23AC}"/>
          </ac:spMkLst>
        </pc:spChg>
        <pc:spChg chg="add">
          <ac:chgData name="Aldridge, Trisha" userId="S::trishaa@ufl.edu::b3cf437a-f93c-403d-a700-509ef5ed2f1e" providerId="AD" clId="Web-{99E4FACA-E595-48E7-BFF7-9649FA6D42F2}" dt="2022-02-16T14:59:43.294" v="16"/>
          <ac:spMkLst>
            <pc:docMk/>
            <pc:sldMk cId="2157644970" sldId="269"/>
            <ac:spMk id="43" creationId="{BFE4781A-41C7-4F27-8792-A74EFB8E5CF1}"/>
          </ac:spMkLst>
        </pc:spChg>
        <pc:spChg chg="add">
          <ac:chgData name="Aldridge, Trisha" userId="S::trishaa@ufl.edu::b3cf437a-f93c-403d-a700-509ef5ed2f1e" providerId="AD" clId="Web-{99E4FACA-E595-48E7-BFF7-9649FA6D42F2}" dt="2022-02-16T14:59:43.294" v="16"/>
          <ac:spMkLst>
            <pc:docMk/>
            <pc:sldMk cId="2157644970" sldId="269"/>
            <ac:spMk id="45" creationId="{66AFD431-09B7-42CA-BF39-9FE5DBE53797}"/>
          </ac:spMkLst>
        </pc:spChg>
        <pc:spChg chg="add">
          <ac:chgData name="Aldridge, Trisha" userId="S::trishaa@ufl.edu::b3cf437a-f93c-403d-a700-509ef5ed2f1e" providerId="AD" clId="Web-{99E4FACA-E595-48E7-BFF7-9649FA6D42F2}" dt="2022-02-16T14:59:43.294" v="16"/>
          <ac:spMkLst>
            <pc:docMk/>
            <pc:sldMk cId="2157644970" sldId="269"/>
            <ac:spMk id="61" creationId="{E7D63BAB-D0DB-4F66-92F9-4D2E0A2E5A47}"/>
          </ac:spMkLst>
        </pc:spChg>
        <pc:grpChg chg="add">
          <ac:chgData name="Aldridge, Trisha" userId="S::trishaa@ufl.edu::b3cf437a-f93c-403d-a700-509ef5ed2f1e" providerId="AD" clId="Web-{99E4FACA-E595-48E7-BFF7-9649FA6D42F2}" dt="2022-02-16T14:59:43.294" v="16"/>
          <ac:grpSpMkLst>
            <pc:docMk/>
            <pc:sldMk cId="2157644970" sldId="269"/>
            <ac:grpSpMk id="13" creationId="{8CD25866-F15D-40A4-AEC5-47C044637AB7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9:43.294" v="16"/>
          <ac:grpSpMkLst>
            <pc:docMk/>
            <pc:sldMk cId="2157644970" sldId="269"/>
            <ac:grpSpMk id="27" creationId="{0C4A17ED-96AA-44A6-A050-E1A7A1CDD9E7}"/>
          </ac:grpSpMkLst>
        </pc:grpChg>
        <pc:grpChg chg="add">
          <ac:chgData name="Aldridge, Trisha" userId="S::trishaa@ufl.edu::b3cf437a-f93c-403d-a700-509ef5ed2f1e" providerId="AD" clId="Web-{99E4FACA-E595-48E7-BFF7-9649FA6D42F2}" dt="2022-02-16T14:59:43.294" v="16"/>
          <ac:grpSpMkLst>
            <pc:docMk/>
            <pc:sldMk cId="2157644970" sldId="269"/>
            <ac:grpSpMk id="47" creationId="{9711C96E-3D2D-48C8-AAB9-C1CB02D1D51C}"/>
          </ac:grpSpMkLst>
        </pc:grpChg>
      </pc:sldChg>
      <pc:sldChg chg="addSp delSp modSp mod setBg">
        <pc:chgData name="Aldridge, Trisha" userId="S::trishaa@ufl.edu::b3cf437a-f93c-403d-a700-509ef5ed2f1e" providerId="AD" clId="Web-{99E4FACA-E595-48E7-BFF7-9649FA6D42F2}" dt="2022-02-16T15:00:10.244" v="19"/>
        <pc:sldMkLst>
          <pc:docMk/>
          <pc:sldMk cId="1561796586" sldId="270"/>
        </pc:sldMkLst>
        <pc:spChg chg="add del">
          <ac:chgData name="Aldridge, Trisha" userId="S::trishaa@ufl.edu::b3cf437a-f93c-403d-a700-509ef5ed2f1e" providerId="AD" clId="Web-{99E4FACA-E595-48E7-BFF7-9649FA6D42F2}" dt="2022-02-16T15:00:10.213" v="18"/>
          <ac:spMkLst>
            <pc:docMk/>
            <pc:sldMk cId="1561796586" sldId="270"/>
            <ac:spMk id="100" creationId="{1996130F-9AB5-4DE9-8574-3AF891C5C172}"/>
          </ac:spMkLst>
        </pc:spChg>
        <pc:spChg chg="add del">
          <ac:chgData name="Aldridge, Trisha" userId="S::trishaa@ufl.edu::b3cf437a-f93c-403d-a700-509ef5ed2f1e" providerId="AD" clId="Web-{99E4FACA-E595-48E7-BFF7-9649FA6D42F2}" dt="2022-02-16T15:00:10.213" v="18"/>
          <ac:spMkLst>
            <pc:docMk/>
            <pc:sldMk cId="1561796586" sldId="270"/>
            <ac:spMk id="102" creationId="{3623DEAC-F39C-45D6-86DC-1033F6429528}"/>
          </ac:spMkLst>
        </pc:spChg>
        <pc:spChg chg="add del">
          <ac:chgData name="Aldridge, Trisha" userId="S::trishaa@ufl.edu::b3cf437a-f93c-403d-a700-509ef5ed2f1e" providerId="AD" clId="Web-{99E4FACA-E595-48E7-BFF7-9649FA6D42F2}" dt="2022-02-16T15:00:10.213" v="18"/>
          <ac:spMkLst>
            <pc:docMk/>
            <pc:sldMk cId="1561796586" sldId="270"/>
            <ac:spMk id="104" creationId="{65781D42-087D-484C-840B-CFDCDDEB2785}"/>
          </ac:spMkLst>
        </pc:spChg>
        <pc:spChg chg="add del">
          <ac:chgData name="Aldridge, Trisha" userId="S::trishaa@ufl.edu::b3cf437a-f93c-403d-a700-509ef5ed2f1e" providerId="AD" clId="Web-{99E4FACA-E595-48E7-BFF7-9649FA6D42F2}" dt="2022-02-16T15:00:10.213" v="18"/>
          <ac:spMkLst>
            <pc:docMk/>
            <pc:sldMk cId="1561796586" sldId="270"/>
            <ac:spMk id="106" creationId="{2F2D0089-EE06-49C0-9C5F-56B94DF2D329}"/>
          </ac:spMkLst>
        </pc:spChg>
        <pc:spChg chg="add">
          <ac:chgData name="Aldridge, Trisha" userId="S::trishaa@ufl.edu::b3cf437a-f93c-403d-a700-509ef5ed2f1e" providerId="AD" clId="Web-{99E4FACA-E595-48E7-BFF7-9649FA6D42F2}" dt="2022-02-16T15:00:10.244" v="19"/>
          <ac:spMkLst>
            <pc:docMk/>
            <pc:sldMk cId="1561796586" sldId="270"/>
            <ac:spMk id="134" creationId="{46FA917F-43A3-4FA3-A085-59D0DC397EFA}"/>
          </ac:spMkLst>
        </pc:spChg>
        <pc:spChg chg="add">
          <ac:chgData name="Aldridge, Trisha" userId="S::trishaa@ufl.edu::b3cf437a-f93c-403d-a700-509ef5ed2f1e" providerId="AD" clId="Web-{99E4FACA-E595-48E7-BFF7-9649FA6D42F2}" dt="2022-02-16T15:00:10.244" v="19"/>
          <ac:spMkLst>
            <pc:docMk/>
            <pc:sldMk cId="1561796586" sldId="270"/>
            <ac:spMk id="136" creationId="{9CBF007B-8C8C-4F79-B037-9F4C61F9F954}"/>
          </ac:spMkLst>
        </pc:spChg>
        <pc:spChg chg="mod">
          <ac:chgData name="Aldridge, Trisha" userId="S::trishaa@ufl.edu::b3cf437a-f93c-403d-a700-509ef5ed2f1e" providerId="AD" clId="Web-{99E4FACA-E595-48E7-BFF7-9649FA6D42F2}" dt="2022-02-16T15:00:10.244" v="19"/>
          <ac:spMkLst>
            <pc:docMk/>
            <pc:sldMk cId="1561796586" sldId="270"/>
            <ac:spMk id="37890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0:10.244" v="19"/>
          <ac:spMkLst>
            <pc:docMk/>
            <pc:sldMk cId="1561796586" sldId="270"/>
            <ac:spMk id="37895" creationId="{1996130F-9AB5-4DE9-8574-3AF891C5C172}"/>
          </ac:spMkLst>
        </pc:spChg>
        <pc:spChg chg="add">
          <ac:chgData name="Aldridge, Trisha" userId="S::trishaa@ufl.edu::b3cf437a-f93c-403d-a700-509ef5ed2f1e" providerId="AD" clId="Web-{99E4FACA-E595-48E7-BFF7-9649FA6D42F2}" dt="2022-02-16T15:00:10.244" v="19"/>
          <ac:spMkLst>
            <pc:docMk/>
            <pc:sldMk cId="1561796586" sldId="270"/>
            <ac:spMk id="37896" creationId="{3623DEAC-F39C-45D6-86DC-1033F6429528}"/>
          </ac:spMkLst>
        </pc:spChg>
        <pc:spChg chg="add">
          <ac:chgData name="Aldridge, Trisha" userId="S::trishaa@ufl.edu::b3cf437a-f93c-403d-a700-509ef5ed2f1e" providerId="AD" clId="Web-{99E4FACA-E595-48E7-BFF7-9649FA6D42F2}" dt="2022-02-16T15:00:10.244" v="19"/>
          <ac:spMkLst>
            <pc:docMk/>
            <pc:sldMk cId="1561796586" sldId="270"/>
            <ac:spMk id="37897" creationId="{CADF4631-3C8F-45EE-8D19-4D3E8426B34A}"/>
          </ac:spMkLst>
        </pc:spChg>
        <pc:grpChg chg="add del">
          <ac:chgData name="Aldridge, Trisha" userId="S::trishaa@ufl.edu::b3cf437a-f93c-403d-a700-509ef5ed2f1e" providerId="AD" clId="Web-{99E4FACA-E595-48E7-BFF7-9649FA6D42F2}" dt="2022-02-16T15:00:10.213" v="18"/>
          <ac:grpSpMkLst>
            <pc:docMk/>
            <pc:sldMk cId="1561796586" sldId="270"/>
            <ac:grpSpMk id="72" creationId="{166BF9EE-F7AC-4FA5-AC7E-001B3A642F75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0:10.213" v="18"/>
          <ac:grpSpMkLst>
            <pc:docMk/>
            <pc:sldMk cId="1561796586" sldId="270"/>
            <ac:grpSpMk id="86" creationId="{E312DBA5-56D8-42B2-BA94-28168C2A6703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0:10.244" v="19"/>
          <ac:grpSpMkLst>
            <pc:docMk/>
            <pc:sldMk cId="1561796586" sldId="270"/>
            <ac:grpSpMk id="120" creationId="{6A54B62D-FC5C-4E1A-8D8B-279576FE5379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0:10.244" v="19"/>
          <ac:grpSpMkLst>
            <pc:docMk/>
            <pc:sldMk cId="1561796586" sldId="270"/>
            <ac:grpSpMk id="37893" creationId="{166BF9EE-F7AC-4FA5-AC7E-001B3A642F75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0:10.244" v="19"/>
          <ac:grpSpMkLst>
            <pc:docMk/>
            <pc:sldMk cId="1561796586" sldId="270"/>
            <ac:grpSpMk id="37894" creationId="{E312DBA5-56D8-42B2-BA94-28168C2A6703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0:10.244" v="19"/>
          <ac:grpSpMkLst>
            <pc:docMk/>
            <pc:sldMk cId="1561796586" sldId="270"/>
            <ac:grpSpMk id="37898" creationId="{F291099C-17EE-4E0E-B096-C79975050035}"/>
          </ac:grpSpMkLst>
        </pc:grpChg>
        <pc:picChg chg="mod">
          <ac:chgData name="Aldridge, Trisha" userId="S::trishaa@ufl.edu::b3cf437a-f93c-403d-a700-509ef5ed2f1e" providerId="AD" clId="Web-{99E4FACA-E595-48E7-BFF7-9649FA6D42F2}" dt="2022-02-16T15:00:10.244" v="19"/>
          <ac:picMkLst>
            <pc:docMk/>
            <pc:sldMk cId="1561796586" sldId="270"/>
            <ac:picMk id="37891" creationId="{00000000-0000-0000-0000-000000000000}"/>
          </ac:picMkLst>
        </pc:picChg>
      </pc:sldChg>
      <pc:sldChg chg="addSp modSp mod setBg">
        <pc:chgData name="Aldridge, Trisha" userId="S::trishaa@ufl.edu::b3cf437a-f93c-403d-a700-509ef5ed2f1e" providerId="AD" clId="Web-{99E4FACA-E595-48E7-BFF7-9649FA6D42F2}" dt="2022-02-16T15:00:17.244" v="20"/>
        <pc:sldMkLst>
          <pc:docMk/>
          <pc:sldMk cId="1682030647" sldId="271"/>
        </pc:sldMkLst>
        <pc:spChg chg="mod">
          <ac:chgData name="Aldridge, Trisha" userId="S::trishaa@ufl.edu::b3cf437a-f93c-403d-a700-509ef5ed2f1e" providerId="AD" clId="Web-{99E4FACA-E595-48E7-BFF7-9649FA6D42F2}" dt="2022-02-16T15:00:17.244" v="20"/>
          <ac:spMkLst>
            <pc:docMk/>
            <pc:sldMk cId="1682030647" sldId="271"/>
            <ac:spMk id="8" creationId="{00000000-0000-0000-0000-000000000000}"/>
          </ac:spMkLst>
        </pc:spChg>
        <pc:spChg chg="mod ord">
          <ac:chgData name="Aldridge, Trisha" userId="S::trishaa@ufl.edu::b3cf437a-f93c-403d-a700-509ef5ed2f1e" providerId="AD" clId="Web-{99E4FACA-E595-48E7-BFF7-9649FA6D42F2}" dt="2022-02-16T15:00:17.244" v="20"/>
          <ac:spMkLst>
            <pc:docMk/>
            <pc:sldMk cId="1682030647" sldId="271"/>
            <ac:spMk id="10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0:17.244" v="20"/>
          <ac:spMkLst>
            <pc:docMk/>
            <pc:sldMk cId="1682030647" sldId="271"/>
            <ac:spMk id="16" creationId="{763516C8-F227-4B77-9AA7-61B9A0B78253}"/>
          </ac:spMkLst>
        </pc:spChg>
        <pc:spChg chg="add">
          <ac:chgData name="Aldridge, Trisha" userId="S::trishaa@ufl.edu::b3cf437a-f93c-403d-a700-509ef5ed2f1e" providerId="AD" clId="Web-{99E4FACA-E595-48E7-BFF7-9649FA6D42F2}" dt="2022-02-16T15:00:17.244" v="20"/>
          <ac:spMkLst>
            <pc:docMk/>
            <pc:sldMk cId="1682030647" sldId="271"/>
            <ac:spMk id="18" creationId="{D91B420C-C4C8-44DF-96B2-FBD1014646FE}"/>
          </ac:spMkLst>
        </pc:spChg>
        <pc:spChg chg="add">
          <ac:chgData name="Aldridge, Trisha" userId="S::trishaa@ufl.edu::b3cf437a-f93c-403d-a700-509ef5ed2f1e" providerId="AD" clId="Web-{99E4FACA-E595-48E7-BFF7-9649FA6D42F2}" dt="2022-02-16T15:00:17.244" v="20"/>
          <ac:spMkLst>
            <pc:docMk/>
            <pc:sldMk cId="1682030647" sldId="271"/>
            <ac:spMk id="20" creationId="{070928B1-3E69-44AC-A1EE-B4E4270A7A51}"/>
          </ac:spMkLst>
        </pc:spChg>
        <pc:picChg chg="mod">
          <ac:chgData name="Aldridge, Trisha" userId="S::trishaa@ufl.edu::b3cf437a-f93c-403d-a700-509ef5ed2f1e" providerId="AD" clId="Web-{99E4FACA-E595-48E7-BFF7-9649FA6D42F2}" dt="2022-02-16T15:00:17.244" v="20"/>
          <ac:picMkLst>
            <pc:docMk/>
            <pc:sldMk cId="1682030647" sldId="271"/>
            <ac:picMk id="11" creationId="{00000000-0000-0000-0000-000000000000}"/>
          </ac:picMkLst>
        </pc:picChg>
      </pc:sldChg>
      <pc:sldChg chg="addSp delSp modSp mod setBg">
        <pc:chgData name="Aldridge, Trisha" userId="S::trishaa@ufl.edu::b3cf437a-f93c-403d-a700-509ef5ed2f1e" providerId="AD" clId="Web-{99E4FACA-E595-48E7-BFF7-9649FA6D42F2}" dt="2022-02-16T15:00:34.385" v="23"/>
        <pc:sldMkLst>
          <pc:docMk/>
          <pc:sldMk cId="4058702615" sldId="272"/>
        </pc:sldMkLst>
        <pc:spChg chg="add del">
          <ac:chgData name="Aldridge, Trisha" userId="S::trishaa@ufl.edu::b3cf437a-f93c-403d-a700-509ef5ed2f1e" providerId="AD" clId="Web-{99E4FACA-E595-48E7-BFF7-9649FA6D42F2}" dt="2022-02-16T15:00:34.370" v="22"/>
          <ac:spMkLst>
            <pc:docMk/>
            <pc:sldMk cId="4058702615" sldId="272"/>
            <ac:spMk id="73" creationId="{241D049E-2C7B-4131-B81E-E5B643BD61EE}"/>
          </ac:spMkLst>
        </pc:spChg>
        <pc:spChg chg="add del">
          <ac:chgData name="Aldridge, Trisha" userId="S::trishaa@ufl.edu::b3cf437a-f93c-403d-a700-509ef5ed2f1e" providerId="AD" clId="Web-{99E4FACA-E595-48E7-BFF7-9649FA6D42F2}" dt="2022-02-16T15:00:34.370" v="22"/>
          <ac:spMkLst>
            <pc:docMk/>
            <pc:sldMk cId="4058702615" sldId="272"/>
            <ac:spMk id="75" creationId="{91635463-D121-4B16-AB61-D492DD3F02AA}"/>
          </ac:spMkLst>
        </pc:spChg>
        <pc:spChg chg="add">
          <ac:chgData name="Aldridge, Trisha" userId="S::trishaa@ufl.edu::b3cf437a-f93c-403d-a700-509ef5ed2f1e" providerId="AD" clId="Web-{99E4FACA-E595-48E7-BFF7-9649FA6D42F2}" dt="2022-02-16T15:00:34.385" v="23"/>
          <ac:spMkLst>
            <pc:docMk/>
            <pc:sldMk cId="4058702615" sldId="272"/>
            <ac:spMk id="101" creationId="{1996130F-9AB5-4DE9-8574-3AF891C5C172}"/>
          </ac:spMkLst>
        </pc:spChg>
        <pc:spChg chg="add">
          <ac:chgData name="Aldridge, Trisha" userId="S::trishaa@ufl.edu::b3cf437a-f93c-403d-a700-509ef5ed2f1e" providerId="AD" clId="Web-{99E4FACA-E595-48E7-BFF7-9649FA6D42F2}" dt="2022-02-16T15:00:34.385" v="23"/>
          <ac:spMkLst>
            <pc:docMk/>
            <pc:sldMk cId="4058702615" sldId="272"/>
            <ac:spMk id="103" creationId="{7326F4E6-9131-42DA-97B2-0BA8D1E258AD}"/>
          </ac:spMkLst>
        </pc:spChg>
        <pc:spChg chg="mod ord">
          <ac:chgData name="Aldridge, Trisha" userId="S::trishaa@ufl.edu::b3cf437a-f93c-403d-a700-509ef5ed2f1e" providerId="AD" clId="Web-{99E4FACA-E595-48E7-BFF7-9649FA6D42F2}" dt="2022-02-16T15:00:34.385" v="23"/>
          <ac:spMkLst>
            <pc:docMk/>
            <pc:sldMk cId="4058702615" sldId="272"/>
            <ac:spMk id="36867" creationId="{00000000-0000-0000-0000-000000000000}"/>
          </ac:spMkLst>
        </pc:spChg>
        <pc:grpChg chg="add">
          <ac:chgData name="Aldridge, Trisha" userId="S::trishaa@ufl.edu::b3cf437a-f93c-403d-a700-509ef5ed2f1e" providerId="AD" clId="Web-{99E4FACA-E595-48E7-BFF7-9649FA6D42F2}" dt="2022-02-16T15:00:34.385" v="23"/>
          <ac:grpSpMkLst>
            <pc:docMk/>
            <pc:sldMk cId="4058702615" sldId="272"/>
            <ac:grpSpMk id="87" creationId="{E312DBA5-56D8-42B2-BA94-28168C2A6703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0:34.385" v="23"/>
          <ac:grpSpMkLst>
            <pc:docMk/>
            <pc:sldMk cId="4058702615" sldId="272"/>
            <ac:grpSpMk id="36870" creationId="{166BF9EE-F7AC-4FA5-AC7E-001B3A642F75}"/>
          </ac:grpSpMkLst>
        </pc:grpChg>
        <pc:picChg chg="mod">
          <ac:chgData name="Aldridge, Trisha" userId="S::trishaa@ufl.edu::b3cf437a-f93c-403d-a700-509ef5ed2f1e" providerId="AD" clId="Web-{99E4FACA-E595-48E7-BFF7-9649FA6D42F2}" dt="2022-02-16T15:00:34.385" v="23"/>
          <ac:picMkLst>
            <pc:docMk/>
            <pc:sldMk cId="4058702615" sldId="272"/>
            <ac:picMk id="36868" creationId="{00000000-0000-0000-0000-000000000000}"/>
          </ac:picMkLst>
        </pc:picChg>
      </pc:sldChg>
      <pc:sldChg chg="addSp modSp mod setBg setClrOvrMap">
        <pc:chgData name="Aldridge, Trisha" userId="S::trishaa@ufl.edu::b3cf437a-f93c-403d-a700-509ef5ed2f1e" providerId="AD" clId="Web-{99E4FACA-E595-48E7-BFF7-9649FA6D42F2}" dt="2022-02-16T15:01:19.402" v="33" actId="20577"/>
        <pc:sldMkLst>
          <pc:docMk/>
          <pc:sldMk cId="1056460264" sldId="274"/>
        </pc:sldMkLst>
        <pc:spChg chg="mod">
          <ac:chgData name="Aldridge, Trisha" userId="S::trishaa@ufl.edu::b3cf437a-f93c-403d-a700-509ef5ed2f1e" providerId="AD" clId="Web-{99E4FACA-E595-48E7-BFF7-9649FA6D42F2}" dt="2022-02-16T15:01:03.683" v="24"/>
          <ac:spMkLst>
            <pc:docMk/>
            <pc:sldMk cId="1056460264" sldId="274"/>
            <ac:spMk id="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5:01:19.402" v="33" actId="20577"/>
          <ac:spMkLst>
            <pc:docMk/>
            <pc:sldMk cId="1056460264" sldId="274"/>
            <ac:spMk id="4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1:03.683" v="24"/>
          <ac:spMkLst>
            <pc:docMk/>
            <pc:sldMk cId="1056460264" sldId="274"/>
            <ac:spMk id="101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1:03.683" v="24"/>
          <ac:spMkLst>
            <pc:docMk/>
            <pc:sldMk cId="1056460264" sldId="274"/>
            <ac:spMk id="103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1:03.683" v="24"/>
          <ac:spMkLst>
            <pc:docMk/>
            <pc:sldMk cId="1056460264" sldId="274"/>
            <ac:spMk id="105" creationId="{B2EC7880-C5D9-40A8-A6B0-3198AD07AD1B}"/>
          </ac:spMkLst>
        </pc:spChg>
        <pc:grpChg chg="add">
          <ac:chgData name="Aldridge, Trisha" userId="S::trishaa@ufl.edu::b3cf437a-f93c-403d-a700-509ef5ed2f1e" providerId="AD" clId="Web-{99E4FACA-E595-48E7-BFF7-9649FA6D42F2}" dt="2022-02-16T15:01:03.683" v="24"/>
          <ac:grpSpMkLst>
            <pc:docMk/>
            <pc:sldMk cId="1056460264" sldId="274"/>
            <ac:grpSpMk id="73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1:03.683" v="24"/>
          <ac:grpSpMkLst>
            <pc:docMk/>
            <pc:sldMk cId="1056460264" sldId="274"/>
            <ac:grpSpMk id="87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5:01:03.683" v="24"/>
          <ac:picMkLst>
            <pc:docMk/>
            <pc:sldMk cId="1056460264" sldId="274"/>
            <ac:picMk id="5124" creationId="{00000000-0000-0000-0000-000000000000}"/>
          </ac:picMkLst>
        </pc:picChg>
      </pc:sldChg>
      <pc:sldChg chg="addSp modSp mod setBg setClrOvrMap">
        <pc:chgData name="Aldridge, Trisha" userId="S::trishaa@ufl.edu::b3cf437a-f93c-403d-a700-509ef5ed2f1e" providerId="AD" clId="Web-{99E4FACA-E595-48E7-BFF7-9649FA6D42F2}" dt="2022-02-16T15:01:25.652" v="34"/>
        <pc:sldMkLst>
          <pc:docMk/>
          <pc:sldMk cId="3537331105" sldId="275"/>
        </pc:sldMkLst>
        <pc:spChg chg="add">
          <ac:chgData name="Aldridge, Trisha" userId="S::trishaa@ufl.edu::b3cf437a-f93c-403d-a700-509ef5ed2f1e" providerId="AD" clId="Web-{99E4FACA-E595-48E7-BFF7-9649FA6D42F2}" dt="2022-02-16T15:01:25.652" v="34"/>
          <ac:spMkLst>
            <pc:docMk/>
            <pc:sldMk cId="3537331105" sldId="275"/>
            <ac:spMk id="101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1:25.652" v="34"/>
          <ac:spMkLst>
            <pc:docMk/>
            <pc:sldMk cId="3537331105" sldId="275"/>
            <ac:spMk id="103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1:25.652" v="34"/>
          <ac:spMkLst>
            <pc:docMk/>
            <pc:sldMk cId="3537331105" sldId="275"/>
            <ac:spMk id="105" creationId="{B2EC7880-C5D9-40A8-A6B0-3198AD07AD1B}"/>
          </ac:spMkLst>
        </pc:spChg>
        <pc:spChg chg="mod">
          <ac:chgData name="Aldridge, Trisha" userId="S::trishaa@ufl.edu::b3cf437a-f93c-403d-a700-509ef5ed2f1e" providerId="AD" clId="Web-{99E4FACA-E595-48E7-BFF7-9649FA6D42F2}" dt="2022-02-16T15:01:25.652" v="34"/>
          <ac:spMkLst>
            <pc:docMk/>
            <pc:sldMk cId="3537331105" sldId="275"/>
            <ac:spMk id="39938" creationId="{00000000-0000-0000-0000-000000000000}"/>
          </ac:spMkLst>
        </pc:spChg>
        <pc:spChg chg="ord">
          <ac:chgData name="Aldridge, Trisha" userId="S::trishaa@ufl.edu::b3cf437a-f93c-403d-a700-509ef5ed2f1e" providerId="AD" clId="Web-{99E4FACA-E595-48E7-BFF7-9649FA6D42F2}" dt="2022-02-16T15:01:25.652" v="34"/>
          <ac:spMkLst>
            <pc:docMk/>
            <pc:sldMk cId="3537331105" sldId="275"/>
            <ac:spMk id="39939" creationId="{00000000-0000-0000-0000-000000000000}"/>
          </ac:spMkLst>
        </pc:spChg>
        <pc:grpChg chg="add">
          <ac:chgData name="Aldridge, Trisha" userId="S::trishaa@ufl.edu::b3cf437a-f93c-403d-a700-509ef5ed2f1e" providerId="AD" clId="Web-{99E4FACA-E595-48E7-BFF7-9649FA6D42F2}" dt="2022-02-16T15:01:25.652" v="34"/>
          <ac:grpSpMkLst>
            <pc:docMk/>
            <pc:sldMk cId="3537331105" sldId="275"/>
            <ac:grpSpMk id="73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1:25.652" v="34"/>
          <ac:grpSpMkLst>
            <pc:docMk/>
            <pc:sldMk cId="3537331105" sldId="275"/>
            <ac:grpSpMk id="87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5:01:25.652" v="34"/>
          <ac:picMkLst>
            <pc:docMk/>
            <pc:sldMk cId="3537331105" sldId="275"/>
            <ac:picMk id="39940" creationId="{00000000-0000-0000-0000-000000000000}"/>
          </ac:picMkLst>
        </pc:picChg>
      </pc:sldChg>
      <pc:sldChg chg="addSp delSp modSp mod setBg">
        <pc:chgData name="Aldridge, Trisha" userId="S::trishaa@ufl.edu::b3cf437a-f93c-403d-a700-509ef5ed2f1e" providerId="AD" clId="Web-{99E4FACA-E595-48E7-BFF7-9649FA6D42F2}" dt="2022-02-16T15:01:43.043" v="37"/>
        <pc:sldMkLst>
          <pc:docMk/>
          <pc:sldMk cId="1455118393" sldId="276"/>
        </pc:sldMkLst>
        <pc:spChg chg="add del">
          <ac:chgData name="Aldridge, Trisha" userId="S::trishaa@ufl.edu::b3cf437a-f93c-403d-a700-509ef5ed2f1e" providerId="AD" clId="Web-{99E4FACA-E595-48E7-BFF7-9649FA6D42F2}" dt="2022-02-16T15:01:43.027" v="36"/>
          <ac:spMkLst>
            <pc:docMk/>
            <pc:sldMk cId="1455118393" sldId="276"/>
            <ac:spMk id="100" creationId="{DE91395A-2D18-4AF6-A0AC-AAA7189FED11}"/>
          </ac:spMkLst>
        </pc:spChg>
        <pc:spChg chg="add del">
          <ac:chgData name="Aldridge, Trisha" userId="S::trishaa@ufl.edu::b3cf437a-f93c-403d-a700-509ef5ed2f1e" providerId="AD" clId="Web-{99E4FACA-E595-48E7-BFF7-9649FA6D42F2}" dt="2022-02-16T15:01:43.027" v="36"/>
          <ac:spMkLst>
            <pc:docMk/>
            <pc:sldMk cId="1455118393" sldId="276"/>
            <ac:spMk id="102" creationId="{A57352BE-A213-4040-BE8E-D4A925AD9DF8}"/>
          </ac:spMkLst>
        </pc:spChg>
        <pc:spChg chg="add del">
          <ac:chgData name="Aldridge, Trisha" userId="S::trishaa@ufl.edu::b3cf437a-f93c-403d-a700-509ef5ed2f1e" providerId="AD" clId="Web-{99E4FACA-E595-48E7-BFF7-9649FA6D42F2}" dt="2022-02-16T15:01:43.027" v="36"/>
          <ac:spMkLst>
            <pc:docMk/>
            <pc:sldMk cId="1455118393" sldId="276"/>
            <ac:spMk id="104" creationId="{2B258D2B-6AC3-4B3A-A87C-FD7E6517826E}"/>
          </ac:spMkLst>
        </pc:spChg>
        <pc:spChg chg="add del">
          <ac:chgData name="Aldridge, Trisha" userId="S::trishaa@ufl.edu::b3cf437a-f93c-403d-a700-509ef5ed2f1e" providerId="AD" clId="Web-{99E4FACA-E595-48E7-BFF7-9649FA6D42F2}" dt="2022-02-16T15:01:43.027" v="36"/>
          <ac:spMkLst>
            <pc:docMk/>
            <pc:sldMk cId="1455118393" sldId="276"/>
            <ac:spMk id="106" creationId="{8D55DD8B-9BF9-4B91-A22D-2D3F2AEFF189}"/>
          </ac:spMkLst>
        </pc:spChg>
        <pc:spChg chg="mod">
          <ac:chgData name="Aldridge, Trisha" userId="S::trishaa@ufl.edu::b3cf437a-f93c-403d-a700-509ef5ed2f1e" providerId="AD" clId="Web-{99E4FACA-E595-48E7-BFF7-9649FA6D42F2}" dt="2022-02-16T15:01:43.043" v="37"/>
          <ac:spMkLst>
            <pc:docMk/>
            <pc:sldMk cId="1455118393" sldId="276"/>
            <ac:spMk id="40962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5:01:43.043" v="37"/>
          <ac:spMkLst>
            <pc:docMk/>
            <pc:sldMk cId="1455118393" sldId="276"/>
            <ac:spMk id="40963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1:43.043" v="37"/>
          <ac:spMkLst>
            <pc:docMk/>
            <pc:sldMk cId="1455118393" sldId="276"/>
            <ac:spMk id="40967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1:43.043" v="37"/>
          <ac:spMkLst>
            <pc:docMk/>
            <pc:sldMk cId="1455118393" sldId="276"/>
            <ac:spMk id="40968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1:43.043" v="37"/>
          <ac:spMkLst>
            <pc:docMk/>
            <pc:sldMk cId="1455118393" sldId="276"/>
            <ac:spMk id="40969" creationId="{23C7736A-5A08-4021-9AB6-390DFF506AA8}"/>
          </ac:spMkLst>
        </pc:spChg>
        <pc:spChg chg="add">
          <ac:chgData name="Aldridge, Trisha" userId="S::trishaa@ufl.edu::b3cf437a-f93c-403d-a700-509ef5ed2f1e" providerId="AD" clId="Web-{99E4FACA-E595-48E7-BFF7-9649FA6D42F2}" dt="2022-02-16T15:01:43.043" v="37"/>
          <ac:spMkLst>
            <pc:docMk/>
            <pc:sldMk cId="1455118393" sldId="276"/>
            <ac:spMk id="40970" creationId="{433DF4D3-8A35-461A-ABE0-F56B78A1371F}"/>
          </ac:spMkLst>
        </pc:spChg>
        <pc:grpChg chg="add del">
          <ac:chgData name="Aldridge, Trisha" userId="S::trishaa@ufl.edu::b3cf437a-f93c-403d-a700-509ef5ed2f1e" providerId="AD" clId="Web-{99E4FACA-E595-48E7-BFF7-9649FA6D42F2}" dt="2022-02-16T15:01:43.027" v="36"/>
          <ac:grpSpMkLst>
            <pc:docMk/>
            <pc:sldMk cId="1455118393" sldId="276"/>
            <ac:grpSpMk id="72" creationId="{7398C59F-5A18-487B-91D6-B955AACF2E50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1:43.027" v="36"/>
          <ac:grpSpMkLst>
            <pc:docMk/>
            <pc:sldMk cId="1455118393" sldId="276"/>
            <ac:grpSpMk id="86" creationId="{520234FB-542E-4550-9C2F-1B56FD41A1CA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1:43.043" v="37"/>
          <ac:grpSpMkLst>
            <pc:docMk/>
            <pc:sldMk cId="1455118393" sldId="276"/>
            <ac:grpSpMk id="40965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1:43.043" v="37"/>
          <ac:grpSpMkLst>
            <pc:docMk/>
            <pc:sldMk cId="1455118393" sldId="276"/>
            <ac:grpSpMk id="40966" creationId="{520234FB-542E-4550-9C2F-1B56FD41A1CA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5:01:43.043" v="37"/>
          <ac:picMkLst>
            <pc:docMk/>
            <pc:sldMk cId="1455118393" sldId="276"/>
            <ac:picMk id="4" creationId="{00000000-0000-0000-0000-000000000000}"/>
          </ac:picMkLst>
        </pc:picChg>
      </pc:sldChg>
      <pc:sldChg chg="addSp modSp mod setBg">
        <pc:chgData name="Aldridge, Trisha" userId="S::trishaa@ufl.edu::b3cf437a-f93c-403d-a700-509ef5ed2f1e" providerId="AD" clId="Web-{99E4FACA-E595-48E7-BFF7-9649FA6D42F2}" dt="2022-02-16T15:01:56.637" v="38"/>
        <pc:sldMkLst>
          <pc:docMk/>
          <pc:sldMk cId="2076572193" sldId="277"/>
        </pc:sldMkLst>
        <pc:spChg chg="mo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4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6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40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42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44" creationId="{93262980-E907-4930-9E6E-3DC2025CE757}"/>
          </ac:spMkLst>
        </pc:spChg>
        <pc:spChg chg="ad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46" creationId="{AFD53EBD-B361-45AD-8ABF-9270B20B4AFE}"/>
          </ac:spMkLst>
        </pc:spChg>
        <pc:spChg chg="add">
          <ac:chgData name="Aldridge, Trisha" userId="S::trishaa@ufl.edu::b3cf437a-f93c-403d-a700-509ef5ed2f1e" providerId="AD" clId="Web-{99E4FACA-E595-48E7-BFF7-9649FA6D42F2}" dt="2022-02-16T15:01:56.637" v="38"/>
          <ac:spMkLst>
            <pc:docMk/>
            <pc:sldMk cId="2076572193" sldId="277"/>
            <ac:spMk id="48" creationId="{DA1A4CE7-6399-4B37-ACE2-CFC4B4077B51}"/>
          </ac:spMkLst>
        </pc:spChg>
        <pc:grpChg chg="add">
          <ac:chgData name="Aldridge, Trisha" userId="S::trishaa@ufl.edu::b3cf437a-f93c-403d-a700-509ef5ed2f1e" providerId="AD" clId="Web-{99E4FACA-E595-48E7-BFF7-9649FA6D42F2}" dt="2022-02-16T15:01:56.637" v="38"/>
          <ac:grpSpMkLst>
            <pc:docMk/>
            <pc:sldMk cId="2076572193" sldId="277"/>
            <ac:grpSpMk id="12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1:56.637" v="38"/>
          <ac:grpSpMkLst>
            <pc:docMk/>
            <pc:sldMk cId="2076572193" sldId="277"/>
            <ac:grpSpMk id="26" creationId="{520234FB-542E-4550-9C2F-1B56FD41A1CA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5:01:56.637" v="38"/>
          <ac:picMkLst>
            <pc:docMk/>
            <pc:sldMk cId="2076572193" sldId="277"/>
            <ac:picMk id="7" creationId="{00000000-0000-0000-0000-000000000000}"/>
          </ac:picMkLst>
        </pc:picChg>
      </pc:sldChg>
      <pc:sldChg chg="addSp delSp modSp mod setBg">
        <pc:chgData name="Aldridge, Trisha" userId="S::trishaa@ufl.edu::b3cf437a-f93c-403d-a700-509ef5ed2f1e" providerId="AD" clId="Web-{99E4FACA-E595-48E7-BFF7-9649FA6D42F2}" dt="2022-02-16T15:02:05.028" v="39"/>
        <pc:sldMkLst>
          <pc:docMk/>
          <pc:sldMk cId="1847462322" sldId="278"/>
        </pc:sldMkLst>
        <pc:spChg chg="add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101" creationId="{BDADA868-08FE-425A-AEF9-B622F93730AB}"/>
          </ac:spMkLst>
        </pc:spChg>
        <pc:spChg chg="add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103" creationId="{4AE17B7F-6C2F-42A9-946F-8FF49617D1EF}"/>
          </ac:spMkLst>
        </pc:spChg>
        <pc:spChg chg="add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105" creationId="{F966DD2F-FBF5-41CE-A3F4-565352D95DC3}"/>
          </ac:spMkLst>
        </pc:spChg>
        <pc:spChg chg="add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107" creationId="{F46FCE2B-F2D2-466E-B0AA-8E341DB4981E}"/>
          </ac:spMkLst>
        </pc:spChg>
        <pc:spChg chg="add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109" creationId="{2BD31C98-199A-4722-A1A5-4393A43E740B}"/>
          </ac:spMkLst>
        </pc:spChg>
        <pc:spChg chg="mod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41986" creationId="{00000000-0000-0000-0000-000000000000}"/>
          </ac:spMkLst>
        </pc:spChg>
        <pc:spChg chg="del">
          <ac:chgData name="Aldridge, Trisha" userId="S::trishaa@ufl.edu::b3cf437a-f93c-403d-a700-509ef5ed2f1e" providerId="AD" clId="Web-{99E4FACA-E595-48E7-BFF7-9649FA6D42F2}" dt="2022-02-16T15:02:05.028" v="39"/>
          <ac:spMkLst>
            <pc:docMk/>
            <pc:sldMk cId="1847462322" sldId="278"/>
            <ac:spMk id="41987" creationId="{00000000-0000-0000-0000-000000000000}"/>
          </ac:spMkLst>
        </pc:spChg>
        <pc:grpChg chg="add">
          <ac:chgData name="Aldridge, Trisha" userId="S::trishaa@ufl.edu::b3cf437a-f93c-403d-a700-509ef5ed2f1e" providerId="AD" clId="Web-{99E4FACA-E595-48E7-BFF7-9649FA6D42F2}" dt="2022-02-16T15:02:05.028" v="39"/>
          <ac:grpSpMkLst>
            <pc:docMk/>
            <pc:sldMk cId="1847462322" sldId="278"/>
            <ac:grpSpMk id="73" creationId="{183CFBA6-CE65-403A-9402-96B75FC89916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2:05.028" v="39"/>
          <ac:grpSpMkLst>
            <pc:docMk/>
            <pc:sldMk cId="1847462322" sldId="278"/>
            <ac:grpSpMk id="87" creationId="{C1BC7BDB-967A-4559-AA14-041BCB872DFF}"/>
          </ac:grpSpMkLst>
        </pc:grpChg>
        <pc:graphicFrameChg chg="add">
          <ac:chgData name="Aldridge, Trisha" userId="S::trishaa@ufl.edu::b3cf437a-f93c-403d-a700-509ef5ed2f1e" providerId="AD" clId="Web-{99E4FACA-E595-48E7-BFF7-9649FA6D42F2}" dt="2022-02-16T15:02:05.028" v="39"/>
          <ac:graphicFrameMkLst>
            <pc:docMk/>
            <pc:sldMk cId="1847462322" sldId="278"/>
            <ac:graphicFrameMk id="41989" creationId="{81467049-7A78-4416-8C78-B1D5EC698FE3}"/>
          </ac:graphicFrameMkLst>
        </pc:graphicFrameChg>
      </pc:sldChg>
      <pc:sldChg chg="addSp modSp mod setBg">
        <pc:chgData name="Aldridge, Trisha" userId="S::trishaa@ufl.edu::b3cf437a-f93c-403d-a700-509ef5ed2f1e" providerId="AD" clId="Web-{99E4FACA-E595-48E7-BFF7-9649FA6D42F2}" dt="2022-02-16T15:02:20.544" v="40"/>
        <pc:sldMkLst>
          <pc:docMk/>
          <pc:sldMk cId="2278337010" sldId="279"/>
        </pc:sldMkLst>
        <pc:spChg chg="ad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101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103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105" creationId="{93262980-E907-4930-9E6E-3DC2025CE757}"/>
          </ac:spMkLst>
        </pc:spChg>
        <pc:spChg chg="ad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107" creationId="{AFD53EBD-B361-45AD-8ABF-9270B20B4AFE}"/>
          </ac:spMkLst>
        </pc:spChg>
        <pc:spChg chg="ad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109" creationId="{DA1A4CE7-6399-4B37-ACE2-CFC4B4077B51}"/>
          </ac:spMkLst>
        </pc:spChg>
        <pc:spChg chg="mo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43010" creationId="{00000000-0000-0000-0000-000000000000}"/>
          </ac:spMkLst>
        </pc:spChg>
        <pc:spChg chg="ord">
          <ac:chgData name="Aldridge, Trisha" userId="S::trishaa@ufl.edu::b3cf437a-f93c-403d-a700-509ef5ed2f1e" providerId="AD" clId="Web-{99E4FACA-E595-48E7-BFF7-9649FA6D42F2}" dt="2022-02-16T15:02:20.544" v="40"/>
          <ac:spMkLst>
            <pc:docMk/>
            <pc:sldMk cId="2278337010" sldId="279"/>
            <ac:spMk id="43011" creationId="{00000000-0000-0000-0000-000000000000}"/>
          </ac:spMkLst>
        </pc:spChg>
        <pc:grpChg chg="add">
          <ac:chgData name="Aldridge, Trisha" userId="S::trishaa@ufl.edu::b3cf437a-f93c-403d-a700-509ef5ed2f1e" providerId="AD" clId="Web-{99E4FACA-E595-48E7-BFF7-9649FA6D42F2}" dt="2022-02-16T15:02:20.544" v="40"/>
          <ac:grpSpMkLst>
            <pc:docMk/>
            <pc:sldMk cId="2278337010" sldId="279"/>
            <ac:grpSpMk id="73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2:20.544" v="40"/>
          <ac:grpSpMkLst>
            <pc:docMk/>
            <pc:sldMk cId="2278337010" sldId="279"/>
            <ac:grpSpMk id="87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5:02:20.544" v="40"/>
          <ac:picMkLst>
            <pc:docMk/>
            <pc:sldMk cId="2278337010" sldId="279"/>
            <ac:picMk id="43012" creationId="{00000000-0000-0000-0000-000000000000}"/>
          </ac:picMkLst>
        </pc:picChg>
      </pc:sldChg>
      <pc:sldChg chg="addSp delSp modSp mod setBg">
        <pc:chgData name="Aldridge, Trisha" userId="S::trishaa@ufl.edu::b3cf437a-f93c-403d-a700-509ef5ed2f1e" providerId="AD" clId="Web-{99E4FACA-E595-48E7-BFF7-9649FA6D42F2}" dt="2022-02-16T15:02:31.903" v="41"/>
        <pc:sldMkLst>
          <pc:docMk/>
          <pc:sldMk cId="2739731058" sldId="280"/>
        </pc:sldMkLst>
        <pc:spChg chg="mod">
          <ac:chgData name="Aldridge, Trisha" userId="S::trishaa@ufl.edu::b3cf437a-f93c-403d-a700-509ef5ed2f1e" providerId="AD" clId="Web-{99E4FACA-E595-48E7-BFF7-9649FA6D42F2}" dt="2022-02-16T15:02:31.903" v="41"/>
          <ac:spMkLst>
            <pc:docMk/>
            <pc:sldMk cId="2739731058" sldId="280"/>
            <ac:spMk id="4" creationId="{00000000-0000-0000-0000-000000000000}"/>
          </ac:spMkLst>
        </pc:spChg>
        <pc:spChg chg="del">
          <ac:chgData name="Aldridge, Trisha" userId="S::trishaa@ufl.edu::b3cf437a-f93c-403d-a700-509ef5ed2f1e" providerId="AD" clId="Web-{99E4FACA-E595-48E7-BFF7-9649FA6D42F2}" dt="2022-02-16T15:02:31.903" v="41"/>
          <ac:spMkLst>
            <pc:docMk/>
            <pc:sldMk cId="2739731058" sldId="280"/>
            <ac:spMk id="5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2:31.903" v="41"/>
          <ac:spMkLst>
            <pc:docMk/>
            <pc:sldMk cId="2739731058" sldId="280"/>
            <ac:spMk id="11" creationId="{A3D9AEEE-1CCD-43C0-BA3E-16D60A6E23C0}"/>
          </ac:spMkLst>
        </pc:spChg>
        <pc:spChg chg="add">
          <ac:chgData name="Aldridge, Trisha" userId="S::trishaa@ufl.edu::b3cf437a-f93c-403d-a700-509ef5ed2f1e" providerId="AD" clId="Web-{99E4FACA-E595-48E7-BFF7-9649FA6D42F2}" dt="2022-02-16T15:02:31.903" v="41"/>
          <ac:spMkLst>
            <pc:docMk/>
            <pc:sldMk cId="2739731058" sldId="280"/>
            <ac:spMk id="13" creationId="{60F880A6-33D3-4EEC-A780-B73559B9F24C}"/>
          </ac:spMkLst>
        </pc:spChg>
        <pc:spChg chg="add">
          <ac:chgData name="Aldridge, Trisha" userId="S::trishaa@ufl.edu::b3cf437a-f93c-403d-a700-509ef5ed2f1e" providerId="AD" clId="Web-{99E4FACA-E595-48E7-BFF7-9649FA6D42F2}" dt="2022-02-16T15:02:31.903" v="41"/>
          <ac:spMkLst>
            <pc:docMk/>
            <pc:sldMk cId="2739731058" sldId="280"/>
            <ac:spMk id="15" creationId="{2C6246ED-0535-4496-A8F6-1E80CC4EB853}"/>
          </ac:spMkLst>
        </pc:spChg>
        <pc:graphicFrameChg chg="add">
          <ac:chgData name="Aldridge, Trisha" userId="S::trishaa@ufl.edu::b3cf437a-f93c-403d-a700-509ef5ed2f1e" providerId="AD" clId="Web-{99E4FACA-E595-48E7-BFF7-9649FA6D42F2}" dt="2022-02-16T15:02:31.903" v="41"/>
          <ac:graphicFrameMkLst>
            <pc:docMk/>
            <pc:sldMk cId="2739731058" sldId="280"/>
            <ac:graphicFrameMk id="7" creationId="{6F624119-8DB2-4D4C-B3F8-0F0CC4D03903}"/>
          </ac:graphicFrameMkLst>
        </pc:graphicFrameChg>
      </pc:sldChg>
      <pc:sldChg chg="addSp modSp mod setBg">
        <pc:chgData name="Aldridge, Trisha" userId="S::trishaa@ufl.edu::b3cf437a-f93c-403d-a700-509ef5ed2f1e" providerId="AD" clId="Web-{99E4FACA-E595-48E7-BFF7-9649FA6D42F2}" dt="2022-02-16T15:02:42.919" v="42"/>
        <pc:sldMkLst>
          <pc:docMk/>
          <pc:sldMk cId="3008557210" sldId="281"/>
        </pc:sldMkLst>
        <pc:spChg chg="mod">
          <ac:chgData name="Aldridge, Trisha" userId="S::trishaa@ufl.edu::b3cf437a-f93c-403d-a700-509ef5ed2f1e" providerId="AD" clId="Web-{99E4FACA-E595-48E7-BFF7-9649FA6D42F2}" dt="2022-02-16T15:02:42.919" v="42"/>
          <ac:spMkLst>
            <pc:docMk/>
            <pc:sldMk cId="3008557210" sldId="281"/>
            <ac:spMk id="4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5:02:42.919" v="42"/>
          <ac:spMkLst>
            <pc:docMk/>
            <pc:sldMk cId="3008557210" sldId="281"/>
            <ac:spMk id="6" creationId="{00000000-0000-0000-0000-000000000000}"/>
          </ac:spMkLst>
        </pc:spChg>
        <pc:spChg chg="add">
          <ac:chgData name="Aldridge, Trisha" userId="S::trishaa@ufl.edu::b3cf437a-f93c-403d-a700-509ef5ed2f1e" providerId="AD" clId="Web-{99E4FACA-E595-48E7-BFF7-9649FA6D42F2}" dt="2022-02-16T15:02:42.919" v="42"/>
          <ac:spMkLst>
            <pc:docMk/>
            <pc:sldMk cId="3008557210" sldId="281"/>
            <ac:spMk id="99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2:42.919" v="42"/>
          <ac:spMkLst>
            <pc:docMk/>
            <pc:sldMk cId="3008557210" sldId="281"/>
            <ac:spMk id="101" creationId="{A57352BE-A213-4040-BE8E-D4A925AD9DF8}"/>
          </ac:spMkLst>
        </pc:spChg>
        <pc:grpChg chg="add">
          <ac:chgData name="Aldridge, Trisha" userId="S::trishaa@ufl.edu::b3cf437a-f93c-403d-a700-509ef5ed2f1e" providerId="AD" clId="Web-{99E4FACA-E595-48E7-BFF7-9649FA6D42F2}" dt="2022-02-16T15:02:42.919" v="42"/>
          <ac:grpSpMkLst>
            <pc:docMk/>
            <pc:sldMk cId="3008557210" sldId="281"/>
            <ac:grpSpMk id="71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2:42.919" v="42"/>
          <ac:grpSpMkLst>
            <pc:docMk/>
            <pc:sldMk cId="3008557210" sldId="281"/>
            <ac:grpSpMk id="85" creationId="{520234FB-542E-4550-9C2F-1B56FD41A1CA}"/>
          </ac:grpSpMkLst>
        </pc:grpChg>
        <pc:picChg chg="mod">
          <ac:chgData name="Aldridge, Trisha" userId="S::trishaa@ufl.edu::b3cf437a-f93c-403d-a700-509ef5ed2f1e" providerId="AD" clId="Web-{99E4FACA-E595-48E7-BFF7-9649FA6D42F2}" dt="2022-02-16T15:02:42.919" v="42"/>
          <ac:picMkLst>
            <pc:docMk/>
            <pc:sldMk cId="3008557210" sldId="281"/>
            <ac:picMk id="4098" creationId="{00000000-0000-0000-0000-000000000000}"/>
          </ac:picMkLst>
        </pc:picChg>
      </pc:sldChg>
      <pc:sldChg chg="addSp delSp modSp mod setBg">
        <pc:chgData name="Aldridge, Trisha" userId="S::trishaa@ufl.edu::b3cf437a-f93c-403d-a700-509ef5ed2f1e" providerId="AD" clId="Web-{99E4FACA-E595-48E7-BFF7-9649FA6D42F2}" dt="2022-02-16T15:03:23.170" v="49"/>
        <pc:sldMkLst>
          <pc:docMk/>
          <pc:sldMk cId="2610120460" sldId="282"/>
        </pc:sldMkLst>
        <pc:spChg chg="add del">
          <ac:chgData name="Aldridge, Trisha" userId="S::trishaa@ufl.edu::b3cf437a-f93c-403d-a700-509ef5ed2f1e" providerId="AD" clId="Web-{99E4FACA-E595-48E7-BFF7-9649FA6D42F2}" dt="2022-02-16T15:02:59.513" v="44"/>
          <ac:spMkLst>
            <pc:docMk/>
            <pc:sldMk cId="2610120460" sldId="282"/>
            <ac:spMk id="100" creationId="{DE91395A-2D18-4AF6-A0AC-AAA7189FED11}"/>
          </ac:spMkLst>
        </pc:spChg>
        <pc:spChg chg="add del">
          <ac:chgData name="Aldridge, Trisha" userId="S::trishaa@ufl.edu::b3cf437a-f93c-403d-a700-509ef5ed2f1e" providerId="AD" clId="Web-{99E4FACA-E595-48E7-BFF7-9649FA6D42F2}" dt="2022-02-16T15:02:59.513" v="44"/>
          <ac:spMkLst>
            <pc:docMk/>
            <pc:sldMk cId="2610120460" sldId="282"/>
            <ac:spMk id="102" creationId="{A57352BE-A213-4040-BE8E-D4A925AD9DF8}"/>
          </ac:spMkLst>
        </pc:spChg>
        <pc:spChg chg="add del">
          <ac:chgData name="Aldridge, Trisha" userId="S::trishaa@ufl.edu::b3cf437a-f93c-403d-a700-509ef5ed2f1e" providerId="AD" clId="Web-{99E4FACA-E595-48E7-BFF7-9649FA6D42F2}" dt="2022-02-16T15:02:59.513" v="44"/>
          <ac:spMkLst>
            <pc:docMk/>
            <pc:sldMk cId="2610120460" sldId="282"/>
            <ac:spMk id="104" creationId="{2B258D2B-6AC3-4B3A-A87C-FD7E6517826E}"/>
          </ac:spMkLst>
        </pc:spChg>
        <pc:spChg chg="add del">
          <ac:chgData name="Aldridge, Trisha" userId="S::trishaa@ufl.edu::b3cf437a-f93c-403d-a700-509ef5ed2f1e" providerId="AD" clId="Web-{99E4FACA-E595-48E7-BFF7-9649FA6D42F2}" dt="2022-02-16T15:02:59.513" v="44"/>
          <ac:spMkLst>
            <pc:docMk/>
            <pc:sldMk cId="2610120460" sldId="282"/>
            <ac:spMk id="106" creationId="{8D55DD8B-9BF9-4B91-A22D-2D3F2AEFF189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16.358" v="46"/>
          <ac:spMkLst>
            <pc:docMk/>
            <pc:sldMk cId="2610120460" sldId="282"/>
            <ac:spMk id="108" creationId="{DA1A4CE7-6399-4B37-ACE2-CFC4B4077B51}"/>
          </ac:spMkLst>
        </pc:spChg>
        <pc:spChg chg="mod">
          <ac:chgData name="Aldridge, Trisha" userId="S::trishaa@ufl.edu::b3cf437a-f93c-403d-a700-509ef5ed2f1e" providerId="AD" clId="Web-{99E4FACA-E595-48E7-BFF7-9649FA6D42F2}" dt="2022-02-16T15:03:23.170" v="49"/>
          <ac:spMkLst>
            <pc:docMk/>
            <pc:sldMk cId="2610120460" sldId="282"/>
            <ac:spMk id="45058" creationId="{00000000-0000-0000-0000-000000000000}"/>
          </ac:spMkLst>
        </pc:spChg>
        <pc:spChg chg="mod">
          <ac:chgData name="Aldridge, Trisha" userId="S::trishaa@ufl.edu::b3cf437a-f93c-403d-a700-509ef5ed2f1e" providerId="AD" clId="Web-{99E4FACA-E595-48E7-BFF7-9649FA6D42F2}" dt="2022-02-16T15:03:23.170" v="49"/>
          <ac:spMkLst>
            <pc:docMk/>
            <pc:sldMk cId="2610120460" sldId="282"/>
            <ac:spMk id="45059" creationId="{00000000-0000-0000-0000-000000000000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16.358" v="46"/>
          <ac:spMkLst>
            <pc:docMk/>
            <pc:sldMk cId="2610120460" sldId="282"/>
            <ac:spMk id="45063" creationId="{DE91395A-2D18-4AF6-A0AC-AAA7189FED11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16.358" v="46"/>
          <ac:spMkLst>
            <pc:docMk/>
            <pc:sldMk cId="2610120460" sldId="282"/>
            <ac:spMk id="45064" creationId="{A57352BE-A213-4040-BE8E-D4A925AD9DF8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16.358" v="46"/>
          <ac:spMkLst>
            <pc:docMk/>
            <pc:sldMk cId="2610120460" sldId="282"/>
            <ac:spMk id="45065" creationId="{93262980-E907-4930-9E6E-3DC2025CE757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16.358" v="46"/>
          <ac:spMkLst>
            <pc:docMk/>
            <pc:sldMk cId="2610120460" sldId="282"/>
            <ac:spMk id="45066" creationId="{AFD53EBD-B361-45AD-8ABF-9270B20B4AFE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23.154" v="48"/>
          <ac:spMkLst>
            <pc:docMk/>
            <pc:sldMk cId="2610120460" sldId="282"/>
            <ac:spMk id="45070" creationId="{DE91395A-2D18-4AF6-A0AC-AAA7189FED11}"/>
          </ac:spMkLst>
        </pc:spChg>
        <pc:spChg chg="add del">
          <ac:chgData name="Aldridge, Trisha" userId="S::trishaa@ufl.edu::b3cf437a-f93c-403d-a700-509ef5ed2f1e" providerId="AD" clId="Web-{99E4FACA-E595-48E7-BFF7-9649FA6D42F2}" dt="2022-02-16T15:03:23.154" v="48"/>
          <ac:spMkLst>
            <pc:docMk/>
            <pc:sldMk cId="2610120460" sldId="282"/>
            <ac:spMk id="45071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3:23.170" v="49"/>
          <ac:spMkLst>
            <pc:docMk/>
            <pc:sldMk cId="2610120460" sldId="282"/>
            <ac:spMk id="45075" creationId="{DE91395A-2D18-4AF6-A0AC-AAA7189FED11}"/>
          </ac:spMkLst>
        </pc:spChg>
        <pc:spChg chg="add">
          <ac:chgData name="Aldridge, Trisha" userId="S::trishaa@ufl.edu::b3cf437a-f93c-403d-a700-509ef5ed2f1e" providerId="AD" clId="Web-{99E4FACA-E595-48E7-BFF7-9649FA6D42F2}" dt="2022-02-16T15:03:23.170" v="49"/>
          <ac:spMkLst>
            <pc:docMk/>
            <pc:sldMk cId="2610120460" sldId="282"/>
            <ac:spMk id="45076" creationId="{A57352BE-A213-4040-BE8E-D4A925AD9DF8}"/>
          </ac:spMkLst>
        </pc:spChg>
        <pc:spChg chg="add">
          <ac:chgData name="Aldridge, Trisha" userId="S::trishaa@ufl.edu::b3cf437a-f93c-403d-a700-509ef5ed2f1e" providerId="AD" clId="Web-{99E4FACA-E595-48E7-BFF7-9649FA6D42F2}" dt="2022-02-16T15:03:23.170" v="49"/>
          <ac:spMkLst>
            <pc:docMk/>
            <pc:sldMk cId="2610120460" sldId="282"/>
            <ac:spMk id="45077" creationId="{2B258D2B-6AC3-4B3A-A87C-FD7E6517826E}"/>
          </ac:spMkLst>
        </pc:spChg>
        <pc:spChg chg="add">
          <ac:chgData name="Aldridge, Trisha" userId="S::trishaa@ufl.edu::b3cf437a-f93c-403d-a700-509ef5ed2f1e" providerId="AD" clId="Web-{99E4FACA-E595-48E7-BFF7-9649FA6D42F2}" dt="2022-02-16T15:03:23.170" v="49"/>
          <ac:spMkLst>
            <pc:docMk/>
            <pc:sldMk cId="2610120460" sldId="282"/>
            <ac:spMk id="45078" creationId="{8D55DD8B-9BF9-4B91-A22D-2D3F2AEFF189}"/>
          </ac:spMkLst>
        </pc:spChg>
        <pc:grpChg chg="add del">
          <ac:chgData name="Aldridge, Trisha" userId="S::trishaa@ufl.edu::b3cf437a-f93c-403d-a700-509ef5ed2f1e" providerId="AD" clId="Web-{99E4FACA-E595-48E7-BFF7-9649FA6D42F2}" dt="2022-02-16T15:02:59.513" v="44"/>
          <ac:grpSpMkLst>
            <pc:docMk/>
            <pc:sldMk cId="2610120460" sldId="282"/>
            <ac:grpSpMk id="72" creationId="{7398C59F-5A18-487B-91D6-B955AACF2E50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2:59.513" v="44"/>
          <ac:grpSpMkLst>
            <pc:docMk/>
            <pc:sldMk cId="2610120460" sldId="282"/>
            <ac:grpSpMk id="86" creationId="{520234FB-542E-4550-9C2F-1B56FD41A1CA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3:16.358" v="46"/>
          <ac:grpSpMkLst>
            <pc:docMk/>
            <pc:sldMk cId="2610120460" sldId="282"/>
            <ac:grpSpMk id="45061" creationId="{7398C59F-5A18-487B-91D6-B955AACF2E50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3:16.358" v="46"/>
          <ac:grpSpMkLst>
            <pc:docMk/>
            <pc:sldMk cId="2610120460" sldId="282"/>
            <ac:grpSpMk id="45062" creationId="{520234FB-542E-4550-9C2F-1B56FD41A1CA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3:23.154" v="48"/>
          <ac:grpSpMkLst>
            <pc:docMk/>
            <pc:sldMk cId="2610120460" sldId="282"/>
            <ac:grpSpMk id="45068" creationId="{7398C59F-5A18-487B-91D6-B955AACF2E50}"/>
          </ac:grpSpMkLst>
        </pc:grpChg>
        <pc:grpChg chg="add del">
          <ac:chgData name="Aldridge, Trisha" userId="S::trishaa@ufl.edu::b3cf437a-f93c-403d-a700-509ef5ed2f1e" providerId="AD" clId="Web-{99E4FACA-E595-48E7-BFF7-9649FA6D42F2}" dt="2022-02-16T15:03:23.154" v="48"/>
          <ac:grpSpMkLst>
            <pc:docMk/>
            <pc:sldMk cId="2610120460" sldId="282"/>
            <ac:grpSpMk id="45069" creationId="{520234FB-542E-4550-9C2F-1B56FD41A1CA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3:23.170" v="49"/>
          <ac:grpSpMkLst>
            <pc:docMk/>
            <pc:sldMk cId="2610120460" sldId="282"/>
            <ac:grpSpMk id="45073" creationId="{7398C59F-5A18-487B-91D6-B955AACF2E50}"/>
          </ac:grpSpMkLst>
        </pc:grpChg>
        <pc:grpChg chg="add">
          <ac:chgData name="Aldridge, Trisha" userId="S::trishaa@ufl.edu::b3cf437a-f93c-403d-a700-509ef5ed2f1e" providerId="AD" clId="Web-{99E4FACA-E595-48E7-BFF7-9649FA6D42F2}" dt="2022-02-16T15:03:23.170" v="49"/>
          <ac:grpSpMkLst>
            <pc:docMk/>
            <pc:sldMk cId="2610120460" sldId="282"/>
            <ac:grpSpMk id="45074" creationId="{520234FB-542E-4550-9C2F-1B56FD41A1CA}"/>
          </ac:grpSpMkLst>
        </pc:grpChg>
        <pc:picChg chg="mod ord">
          <ac:chgData name="Aldridge, Trisha" userId="S::trishaa@ufl.edu::b3cf437a-f93c-403d-a700-509ef5ed2f1e" providerId="AD" clId="Web-{99E4FACA-E595-48E7-BFF7-9649FA6D42F2}" dt="2022-02-16T15:03:23.170" v="49"/>
          <ac:picMkLst>
            <pc:docMk/>
            <pc:sldMk cId="2610120460" sldId="282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2E8D3-E3DD-487D-8762-4A2DCFA8B935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DA21A3-A982-4211-9D16-4EA68BA4C4D0}">
      <dgm:prSet/>
      <dgm:spPr/>
      <dgm:t>
        <a:bodyPr/>
        <a:lstStyle/>
        <a:p>
          <a:r>
            <a:rPr lang="en-US"/>
            <a:t>A mellifera mellifera – German</a:t>
          </a:r>
        </a:p>
      </dgm:t>
    </dgm:pt>
    <dgm:pt modelId="{6111708B-2575-4368-96D0-F178DC377E3D}" type="parTrans" cxnId="{D71BF018-510C-4706-9B1F-7D276DD2BCDA}">
      <dgm:prSet/>
      <dgm:spPr/>
      <dgm:t>
        <a:bodyPr/>
        <a:lstStyle/>
        <a:p>
          <a:endParaRPr lang="en-US"/>
        </a:p>
      </dgm:t>
    </dgm:pt>
    <dgm:pt modelId="{AE5261F0-9734-4A1D-ACCC-132BB9502EFC}" type="sibTrans" cxnId="{D71BF018-510C-4706-9B1F-7D276DD2BCDA}">
      <dgm:prSet/>
      <dgm:spPr/>
      <dgm:t>
        <a:bodyPr/>
        <a:lstStyle/>
        <a:p>
          <a:endParaRPr lang="en-US"/>
        </a:p>
      </dgm:t>
    </dgm:pt>
    <dgm:pt modelId="{6C8DFF82-9839-482C-B757-B46E05B7823C}">
      <dgm:prSet/>
      <dgm:spPr/>
      <dgm:t>
        <a:bodyPr/>
        <a:lstStyle/>
        <a:p>
          <a:r>
            <a:rPr lang="en-US"/>
            <a:t>A mellifera ligustica – Italian</a:t>
          </a:r>
        </a:p>
      </dgm:t>
    </dgm:pt>
    <dgm:pt modelId="{497D180E-6C32-4A06-975F-CC9D0441091A}" type="parTrans" cxnId="{9F6C5074-25E6-4552-95DD-A64A67B5ABD2}">
      <dgm:prSet/>
      <dgm:spPr/>
      <dgm:t>
        <a:bodyPr/>
        <a:lstStyle/>
        <a:p>
          <a:endParaRPr lang="en-US"/>
        </a:p>
      </dgm:t>
    </dgm:pt>
    <dgm:pt modelId="{A25229E6-815F-406D-8E4E-E207DBC46335}" type="sibTrans" cxnId="{9F6C5074-25E6-4552-95DD-A64A67B5ABD2}">
      <dgm:prSet/>
      <dgm:spPr/>
      <dgm:t>
        <a:bodyPr/>
        <a:lstStyle/>
        <a:p>
          <a:endParaRPr lang="en-US"/>
        </a:p>
      </dgm:t>
    </dgm:pt>
    <dgm:pt modelId="{8D7FFF62-CF5C-403C-B044-18E077688337}">
      <dgm:prSet/>
      <dgm:spPr/>
      <dgm:t>
        <a:bodyPr/>
        <a:lstStyle/>
        <a:p>
          <a:r>
            <a:rPr lang="en-US"/>
            <a:t>A mellifera carnica – Carniolan - Yugoslavia</a:t>
          </a:r>
        </a:p>
      </dgm:t>
    </dgm:pt>
    <dgm:pt modelId="{C778C59F-269F-4F02-9231-22AA1387BC5E}" type="parTrans" cxnId="{6ADB8D9E-B6E6-46F2-841C-7391A1E4041A}">
      <dgm:prSet/>
      <dgm:spPr/>
      <dgm:t>
        <a:bodyPr/>
        <a:lstStyle/>
        <a:p>
          <a:endParaRPr lang="en-US"/>
        </a:p>
      </dgm:t>
    </dgm:pt>
    <dgm:pt modelId="{4609E8C6-1839-4840-8679-655233BF8A0E}" type="sibTrans" cxnId="{6ADB8D9E-B6E6-46F2-841C-7391A1E4041A}">
      <dgm:prSet/>
      <dgm:spPr/>
      <dgm:t>
        <a:bodyPr/>
        <a:lstStyle/>
        <a:p>
          <a:endParaRPr lang="en-US"/>
        </a:p>
      </dgm:t>
    </dgm:pt>
    <dgm:pt modelId="{C3EB5B9E-5A9A-439B-82B0-C94F81C3580A}">
      <dgm:prSet/>
      <dgm:spPr/>
      <dgm:t>
        <a:bodyPr/>
        <a:lstStyle/>
        <a:p>
          <a:r>
            <a:rPr lang="en-US"/>
            <a:t>A mellifera caucasca – Caucasian – Caucasus</a:t>
          </a:r>
        </a:p>
      </dgm:t>
    </dgm:pt>
    <dgm:pt modelId="{BE5C812A-6141-4DA3-BE0E-30CF65E3346C}" type="parTrans" cxnId="{DD7C562E-BF8C-4223-A0F1-40B65AFAE984}">
      <dgm:prSet/>
      <dgm:spPr/>
      <dgm:t>
        <a:bodyPr/>
        <a:lstStyle/>
        <a:p>
          <a:endParaRPr lang="en-US"/>
        </a:p>
      </dgm:t>
    </dgm:pt>
    <dgm:pt modelId="{732B56F5-F9A5-48AA-82E7-59B43BF6AE0E}" type="sibTrans" cxnId="{DD7C562E-BF8C-4223-A0F1-40B65AFAE984}">
      <dgm:prSet/>
      <dgm:spPr/>
      <dgm:t>
        <a:bodyPr/>
        <a:lstStyle/>
        <a:p>
          <a:endParaRPr lang="en-US"/>
        </a:p>
      </dgm:t>
    </dgm:pt>
    <dgm:pt modelId="{9DC1799A-E2CF-4D39-881B-ABD437D4E7E3}">
      <dgm:prSet/>
      <dgm:spPr/>
      <dgm:t>
        <a:bodyPr/>
        <a:lstStyle/>
        <a:p>
          <a:r>
            <a:rPr lang="en-US"/>
            <a:t>A mellifera scutellata – African</a:t>
          </a:r>
        </a:p>
      </dgm:t>
    </dgm:pt>
    <dgm:pt modelId="{222758FC-9B31-49E9-B605-B132871D2E8A}" type="parTrans" cxnId="{FD1DB2F1-A321-4E28-B298-92CDC58CFFFC}">
      <dgm:prSet/>
      <dgm:spPr/>
      <dgm:t>
        <a:bodyPr/>
        <a:lstStyle/>
        <a:p>
          <a:endParaRPr lang="en-US"/>
        </a:p>
      </dgm:t>
    </dgm:pt>
    <dgm:pt modelId="{D4F93D5B-1ABC-4321-9D43-9AD6BFDDF0C4}" type="sibTrans" cxnId="{FD1DB2F1-A321-4E28-B298-92CDC58CFFFC}">
      <dgm:prSet/>
      <dgm:spPr/>
      <dgm:t>
        <a:bodyPr/>
        <a:lstStyle/>
        <a:p>
          <a:endParaRPr lang="en-US"/>
        </a:p>
      </dgm:t>
    </dgm:pt>
    <dgm:pt modelId="{D2223226-B12A-49B6-8B47-4BC0739204E1}">
      <dgm:prSet/>
      <dgm:spPr/>
      <dgm:t>
        <a:bodyPr/>
        <a:lstStyle/>
        <a:p>
          <a:r>
            <a:rPr lang="en-US"/>
            <a:t>Hybrids</a:t>
          </a:r>
        </a:p>
      </dgm:t>
    </dgm:pt>
    <dgm:pt modelId="{1C932AF5-082B-4301-A0EC-C4AAE1AF83A8}" type="parTrans" cxnId="{232D4409-E450-4585-9DE0-A7CE448A5275}">
      <dgm:prSet/>
      <dgm:spPr/>
      <dgm:t>
        <a:bodyPr/>
        <a:lstStyle/>
        <a:p>
          <a:endParaRPr lang="en-US"/>
        </a:p>
      </dgm:t>
    </dgm:pt>
    <dgm:pt modelId="{EBE56ADE-7408-4946-BBFB-CA9EF3610D82}" type="sibTrans" cxnId="{232D4409-E450-4585-9DE0-A7CE448A5275}">
      <dgm:prSet/>
      <dgm:spPr/>
      <dgm:t>
        <a:bodyPr/>
        <a:lstStyle/>
        <a:p>
          <a:endParaRPr lang="en-US"/>
        </a:p>
      </dgm:t>
    </dgm:pt>
    <dgm:pt modelId="{28B3037F-12AA-417C-ADB3-F4A63AB96504}">
      <dgm:prSet/>
      <dgm:spPr/>
      <dgm:t>
        <a:bodyPr/>
        <a:lstStyle/>
        <a:p>
          <a:r>
            <a:rPr lang="en-US"/>
            <a:t>Buckfast</a:t>
          </a:r>
        </a:p>
      </dgm:t>
    </dgm:pt>
    <dgm:pt modelId="{32E7EA47-22DC-457E-BC80-F27F23C291C0}" type="parTrans" cxnId="{700462B5-427D-4E90-8195-0C8708C9F235}">
      <dgm:prSet/>
      <dgm:spPr/>
      <dgm:t>
        <a:bodyPr/>
        <a:lstStyle/>
        <a:p>
          <a:endParaRPr lang="en-US"/>
        </a:p>
      </dgm:t>
    </dgm:pt>
    <dgm:pt modelId="{C85CDE24-C263-4C77-BDFC-E4DA1E84A9E4}" type="sibTrans" cxnId="{700462B5-427D-4E90-8195-0C8708C9F235}">
      <dgm:prSet/>
      <dgm:spPr/>
      <dgm:t>
        <a:bodyPr/>
        <a:lstStyle/>
        <a:p>
          <a:endParaRPr lang="en-US"/>
        </a:p>
      </dgm:t>
    </dgm:pt>
    <dgm:pt modelId="{D43FBD17-6CF9-442B-8E3B-01BF87DBEF8A}">
      <dgm:prSet/>
      <dgm:spPr/>
      <dgm:t>
        <a:bodyPr/>
        <a:lstStyle/>
        <a:p>
          <a:r>
            <a:rPr lang="en-US"/>
            <a:t>Minnesota Hygenic</a:t>
          </a:r>
        </a:p>
      </dgm:t>
    </dgm:pt>
    <dgm:pt modelId="{0851E4CF-8BBF-4E52-8943-E4C2D8F54B8C}" type="parTrans" cxnId="{8B1B742E-BF2B-48EB-8BD3-0E583ED68429}">
      <dgm:prSet/>
      <dgm:spPr/>
      <dgm:t>
        <a:bodyPr/>
        <a:lstStyle/>
        <a:p>
          <a:endParaRPr lang="en-US"/>
        </a:p>
      </dgm:t>
    </dgm:pt>
    <dgm:pt modelId="{96C89D5A-4A2F-420B-8BAB-660525B3EB87}" type="sibTrans" cxnId="{8B1B742E-BF2B-48EB-8BD3-0E583ED68429}">
      <dgm:prSet/>
      <dgm:spPr/>
      <dgm:t>
        <a:bodyPr/>
        <a:lstStyle/>
        <a:p>
          <a:endParaRPr lang="en-US"/>
        </a:p>
      </dgm:t>
    </dgm:pt>
    <dgm:pt modelId="{43AF54C3-0749-44B6-9832-251B492AABF8}" type="pres">
      <dgm:prSet presAssocID="{EC02E8D3-E3DD-487D-8762-4A2DCFA8B935}" presName="diagram" presStyleCnt="0">
        <dgm:presLayoutVars>
          <dgm:dir/>
          <dgm:resizeHandles val="exact"/>
        </dgm:presLayoutVars>
      </dgm:prSet>
      <dgm:spPr/>
    </dgm:pt>
    <dgm:pt modelId="{A593F442-5236-495F-8FD3-48BF24E89202}" type="pres">
      <dgm:prSet presAssocID="{CDDA21A3-A982-4211-9D16-4EA68BA4C4D0}" presName="node" presStyleLbl="node1" presStyleIdx="0" presStyleCnt="6">
        <dgm:presLayoutVars>
          <dgm:bulletEnabled val="1"/>
        </dgm:presLayoutVars>
      </dgm:prSet>
      <dgm:spPr/>
    </dgm:pt>
    <dgm:pt modelId="{272E213D-C332-4BFF-B7B3-EDFB432246C1}" type="pres">
      <dgm:prSet presAssocID="{AE5261F0-9734-4A1D-ACCC-132BB9502EFC}" presName="sibTrans" presStyleCnt="0"/>
      <dgm:spPr/>
    </dgm:pt>
    <dgm:pt modelId="{75023384-95BB-4470-9451-06A2EE95DFE1}" type="pres">
      <dgm:prSet presAssocID="{6C8DFF82-9839-482C-B757-B46E05B7823C}" presName="node" presStyleLbl="node1" presStyleIdx="1" presStyleCnt="6">
        <dgm:presLayoutVars>
          <dgm:bulletEnabled val="1"/>
        </dgm:presLayoutVars>
      </dgm:prSet>
      <dgm:spPr/>
    </dgm:pt>
    <dgm:pt modelId="{4768020D-DED8-453E-A590-9D8643B0E431}" type="pres">
      <dgm:prSet presAssocID="{A25229E6-815F-406D-8E4E-E207DBC46335}" presName="sibTrans" presStyleCnt="0"/>
      <dgm:spPr/>
    </dgm:pt>
    <dgm:pt modelId="{B5573946-99AB-4FDF-9D75-472D37D747D0}" type="pres">
      <dgm:prSet presAssocID="{8D7FFF62-CF5C-403C-B044-18E077688337}" presName="node" presStyleLbl="node1" presStyleIdx="2" presStyleCnt="6">
        <dgm:presLayoutVars>
          <dgm:bulletEnabled val="1"/>
        </dgm:presLayoutVars>
      </dgm:prSet>
      <dgm:spPr/>
    </dgm:pt>
    <dgm:pt modelId="{DC850DF1-7D26-451B-80D6-C57AEF42D70E}" type="pres">
      <dgm:prSet presAssocID="{4609E8C6-1839-4840-8679-655233BF8A0E}" presName="sibTrans" presStyleCnt="0"/>
      <dgm:spPr/>
    </dgm:pt>
    <dgm:pt modelId="{7AD12599-81BF-44E1-8D3E-F6635876CBF5}" type="pres">
      <dgm:prSet presAssocID="{C3EB5B9E-5A9A-439B-82B0-C94F81C3580A}" presName="node" presStyleLbl="node1" presStyleIdx="3" presStyleCnt="6">
        <dgm:presLayoutVars>
          <dgm:bulletEnabled val="1"/>
        </dgm:presLayoutVars>
      </dgm:prSet>
      <dgm:spPr/>
    </dgm:pt>
    <dgm:pt modelId="{D28A8F9A-264F-4F51-8F55-895EF3C7A3E7}" type="pres">
      <dgm:prSet presAssocID="{732B56F5-F9A5-48AA-82E7-59B43BF6AE0E}" presName="sibTrans" presStyleCnt="0"/>
      <dgm:spPr/>
    </dgm:pt>
    <dgm:pt modelId="{4C564218-8892-46E8-9E33-4465D2E744F0}" type="pres">
      <dgm:prSet presAssocID="{9DC1799A-E2CF-4D39-881B-ABD437D4E7E3}" presName="node" presStyleLbl="node1" presStyleIdx="4" presStyleCnt="6">
        <dgm:presLayoutVars>
          <dgm:bulletEnabled val="1"/>
        </dgm:presLayoutVars>
      </dgm:prSet>
      <dgm:spPr/>
    </dgm:pt>
    <dgm:pt modelId="{3F0463D6-64B8-4C9C-B2A9-DFC0D136AF8E}" type="pres">
      <dgm:prSet presAssocID="{D4F93D5B-1ABC-4321-9D43-9AD6BFDDF0C4}" presName="sibTrans" presStyleCnt="0"/>
      <dgm:spPr/>
    </dgm:pt>
    <dgm:pt modelId="{2A7008F3-364B-4267-8F93-F9425440EB55}" type="pres">
      <dgm:prSet presAssocID="{D2223226-B12A-49B6-8B47-4BC0739204E1}" presName="node" presStyleLbl="node1" presStyleIdx="5" presStyleCnt="6">
        <dgm:presLayoutVars>
          <dgm:bulletEnabled val="1"/>
        </dgm:presLayoutVars>
      </dgm:prSet>
      <dgm:spPr/>
    </dgm:pt>
  </dgm:ptLst>
  <dgm:cxnLst>
    <dgm:cxn modelId="{232D4409-E450-4585-9DE0-A7CE448A5275}" srcId="{EC02E8D3-E3DD-487D-8762-4A2DCFA8B935}" destId="{D2223226-B12A-49B6-8B47-4BC0739204E1}" srcOrd="5" destOrd="0" parTransId="{1C932AF5-082B-4301-A0EC-C4AAE1AF83A8}" sibTransId="{EBE56ADE-7408-4946-BBFB-CA9EF3610D82}"/>
    <dgm:cxn modelId="{BF153B11-E2DC-4DC3-9F0B-3EED87C771E9}" type="presOf" srcId="{D43FBD17-6CF9-442B-8E3B-01BF87DBEF8A}" destId="{2A7008F3-364B-4267-8F93-F9425440EB55}" srcOrd="0" destOrd="2" presId="urn:microsoft.com/office/officeart/2005/8/layout/default"/>
    <dgm:cxn modelId="{D71BF018-510C-4706-9B1F-7D276DD2BCDA}" srcId="{EC02E8D3-E3DD-487D-8762-4A2DCFA8B935}" destId="{CDDA21A3-A982-4211-9D16-4EA68BA4C4D0}" srcOrd="0" destOrd="0" parTransId="{6111708B-2575-4368-96D0-F178DC377E3D}" sibTransId="{AE5261F0-9734-4A1D-ACCC-132BB9502EFC}"/>
    <dgm:cxn modelId="{11943724-AF4E-4A88-AF40-5C9F4C6AC55E}" type="presOf" srcId="{CDDA21A3-A982-4211-9D16-4EA68BA4C4D0}" destId="{A593F442-5236-495F-8FD3-48BF24E89202}" srcOrd="0" destOrd="0" presId="urn:microsoft.com/office/officeart/2005/8/layout/default"/>
    <dgm:cxn modelId="{8B1B742E-BF2B-48EB-8BD3-0E583ED68429}" srcId="{D2223226-B12A-49B6-8B47-4BC0739204E1}" destId="{D43FBD17-6CF9-442B-8E3B-01BF87DBEF8A}" srcOrd="1" destOrd="0" parTransId="{0851E4CF-8BBF-4E52-8943-E4C2D8F54B8C}" sibTransId="{96C89D5A-4A2F-420B-8BAB-660525B3EB87}"/>
    <dgm:cxn modelId="{DD7C562E-BF8C-4223-A0F1-40B65AFAE984}" srcId="{EC02E8D3-E3DD-487D-8762-4A2DCFA8B935}" destId="{C3EB5B9E-5A9A-439B-82B0-C94F81C3580A}" srcOrd="3" destOrd="0" parTransId="{BE5C812A-6141-4DA3-BE0E-30CF65E3346C}" sibTransId="{732B56F5-F9A5-48AA-82E7-59B43BF6AE0E}"/>
    <dgm:cxn modelId="{6A923535-D2DB-4FA9-B423-2396A106ABF5}" type="presOf" srcId="{28B3037F-12AA-417C-ADB3-F4A63AB96504}" destId="{2A7008F3-364B-4267-8F93-F9425440EB55}" srcOrd="0" destOrd="1" presId="urn:microsoft.com/office/officeart/2005/8/layout/default"/>
    <dgm:cxn modelId="{2B742237-5F3E-4332-816E-9FB315DF4D3F}" type="presOf" srcId="{6C8DFF82-9839-482C-B757-B46E05B7823C}" destId="{75023384-95BB-4470-9451-06A2EE95DFE1}" srcOrd="0" destOrd="0" presId="urn:microsoft.com/office/officeart/2005/8/layout/default"/>
    <dgm:cxn modelId="{4202E937-7C73-4BAA-A551-4E6431A50425}" type="presOf" srcId="{EC02E8D3-E3DD-487D-8762-4A2DCFA8B935}" destId="{43AF54C3-0749-44B6-9832-251B492AABF8}" srcOrd="0" destOrd="0" presId="urn:microsoft.com/office/officeart/2005/8/layout/default"/>
    <dgm:cxn modelId="{B1A4C66E-B9E5-4A90-9742-7E7E54BF80F6}" type="presOf" srcId="{8D7FFF62-CF5C-403C-B044-18E077688337}" destId="{B5573946-99AB-4FDF-9D75-472D37D747D0}" srcOrd="0" destOrd="0" presId="urn:microsoft.com/office/officeart/2005/8/layout/default"/>
    <dgm:cxn modelId="{9F6C5074-25E6-4552-95DD-A64A67B5ABD2}" srcId="{EC02E8D3-E3DD-487D-8762-4A2DCFA8B935}" destId="{6C8DFF82-9839-482C-B757-B46E05B7823C}" srcOrd="1" destOrd="0" parTransId="{497D180E-6C32-4A06-975F-CC9D0441091A}" sibTransId="{A25229E6-815F-406D-8E4E-E207DBC46335}"/>
    <dgm:cxn modelId="{61457B8E-A10B-4D82-AA77-F1C24496512B}" type="presOf" srcId="{9DC1799A-E2CF-4D39-881B-ABD437D4E7E3}" destId="{4C564218-8892-46E8-9E33-4465D2E744F0}" srcOrd="0" destOrd="0" presId="urn:microsoft.com/office/officeart/2005/8/layout/default"/>
    <dgm:cxn modelId="{26CFC19C-0475-46FF-B4BE-BF4155A28EF6}" type="presOf" srcId="{D2223226-B12A-49B6-8B47-4BC0739204E1}" destId="{2A7008F3-364B-4267-8F93-F9425440EB55}" srcOrd="0" destOrd="0" presId="urn:microsoft.com/office/officeart/2005/8/layout/default"/>
    <dgm:cxn modelId="{6ADB8D9E-B6E6-46F2-841C-7391A1E4041A}" srcId="{EC02E8D3-E3DD-487D-8762-4A2DCFA8B935}" destId="{8D7FFF62-CF5C-403C-B044-18E077688337}" srcOrd="2" destOrd="0" parTransId="{C778C59F-269F-4F02-9231-22AA1387BC5E}" sibTransId="{4609E8C6-1839-4840-8679-655233BF8A0E}"/>
    <dgm:cxn modelId="{700462B5-427D-4E90-8195-0C8708C9F235}" srcId="{D2223226-B12A-49B6-8B47-4BC0739204E1}" destId="{28B3037F-12AA-417C-ADB3-F4A63AB96504}" srcOrd="0" destOrd="0" parTransId="{32E7EA47-22DC-457E-BC80-F27F23C291C0}" sibTransId="{C85CDE24-C263-4C77-BDFC-E4DA1E84A9E4}"/>
    <dgm:cxn modelId="{643841E9-0D5F-4D62-9C3C-554B8425FA6E}" type="presOf" srcId="{C3EB5B9E-5A9A-439B-82B0-C94F81C3580A}" destId="{7AD12599-81BF-44E1-8D3E-F6635876CBF5}" srcOrd="0" destOrd="0" presId="urn:microsoft.com/office/officeart/2005/8/layout/default"/>
    <dgm:cxn modelId="{FD1DB2F1-A321-4E28-B298-92CDC58CFFFC}" srcId="{EC02E8D3-E3DD-487D-8762-4A2DCFA8B935}" destId="{9DC1799A-E2CF-4D39-881B-ABD437D4E7E3}" srcOrd="4" destOrd="0" parTransId="{222758FC-9B31-49E9-B605-B132871D2E8A}" sibTransId="{D4F93D5B-1ABC-4321-9D43-9AD6BFDDF0C4}"/>
    <dgm:cxn modelId="{C0E0FE35-9CCD-422B-AF83-94B8D3EE7390}" type="presParOf" srcId="{43AF54C3-0749-44B6-9832-251B492AABF8}" destId="{A593F442-5236-495F-8FD3-48BF24E89202}" srcOrd="0" destOrd="0" presId="urn:microsoft.com/office/officeart/2005/8/layout/default"/>
    <dgm:cxn modelId="{5E0979CF-1363-4595-9B2C-35700FDA9880}" type="presParOf" srcId="{43AF54C3-0749-44B6-9832-251B492AABF8}" destId="{272E213D-C332-4BFF-B7B3-EDFB432246C1}" srcOrd="1" destOrd="0" presId="urn:microsoft.com/office/officeart/2005/8/layout/default"/>
    <dgm:cxn modelId="{920145E4-5A2E-4343-82AF-D0BF8B6129B8}" type="presParOf" srcId="{43AF54C3-0749-44B6-9832-251B492AABF8}" destId="{75023384-95BB-4470-9451-06A2EE95DFE1}" srcOrd="2" destOrd="0" presId="urn:microsoft.com/office/officeart/2005/8/layout/default"/>
    <dgm:cxn modelId="{2B48D9DF-F348-4F5C-9E54-788E50E4F669}" type="presParOf" srcId="{43AF54C3-0749-44B6-9832-251B492AABF8}" destId="{4768020D-DED8-453E-A590-9D8643B0E431}" srcOrd="3" destOrd="0" presId="urn:microsoft.com/office/officeart/2005/8/layout/default"/>
    <dgm:cxn modelId="{6B67CF39-A2B9-406D-A240-FC106CE91068}" type="presParOf" srcId="{43AF54C3-0749-44B6-9832-251B492AABF8}" destId="{B5573946-99AB-4FDF-9D75-472D37D747D0}" srcOrd="4" destOrd="0" presId="urn:microsoft.com/office/officeart/2005/8/layout/default"/>
    <dgm:cxn modelId="{9966E50A-8728-4B08-AA51-B76C5A30A947}" type="presParOf" srcId="{43AF54C3-0749-44B6-9832-251B492AABF8}" destId="{DC850DF1-7D26-451B-80D6-C57AEF42D70E}" srcOrd="5" destOrd="0" presId="urn:microsoft.com/office/officeart/2005/8/layout/default"/>
    <dgm:cxn modelId="{75F52A78-03CE-473B-9CFB-93F0A497E84E}" type="presParOf" srcId="{43AF54C3-0749-44B6-9832-251B492AABF8}" destId="{7AD12599-81BF-44E1-8D3E-F6635876CBF5}" srcOrd="6" destOrd="0" presId="urn:microsoft.com/office/officeart/2005/8/layout/default"/>
    <dgm:cxn modelId="{486378B2-C8D3-46BC-9AEE-F947EBD924A0}" type="presParOf" srcId="{43AF54C3-0749-44B6-9832-251B492AABF8}" destId="{D28A8F9A-264F-4F51-8F55-895EF3C7A3E7}" srcOrd="7" destOrd="0" presId="urn:microsoft.com/office/officeart/2005/8/layout/default"/>
    <dgm:cxn modelId="{2B6AA694-0704-4F6E-A56F-1D43B1171659}" type="presParOf" srcId="{43AF54C3-0749-44B6-9832-251B492AABF8}" destId="{4C564218-8892-46E8-9E33-4465D2E744F0}" srcOrd="8" destOrd="0" presId="urn:microsoft.com/office/officeart/2005/8/layout/default"/>
    <dgm:cxn modelId="{FC22B418-59B6-4E71-BAF7-47B11156EC0F}" type="presParOf" srcId="{43AF54C3-0749-44B6-9832-251B492AABF8}" destId="{3F0463D6-64B8-4C9C-B2A9-DFC0D136AF8E}" srcOrd="9" destOrd="0" presId="urn:microsoft.com/office/officeart/2005/8/layout/default"/>
    <dgm:cxn modelId="{DE3BB07B-C206-4F07-9F00-7BE4A329DDC9}" type="presParOf" srcId="{43AF54C3-0749-44B6-9832-251B492AABF8}" destId="{2A7008F3-364B-4267-8F93-F9425440EB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71D24-9301-4A9C-B7F4-A8AC6A8F942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CEA1DC-B5DB-4FA7-BD59-7B0E8CB22964}">
      <dgm:prSet/>
      <dgm:spPr/>
      <dgm:t>
        <a:bodyPr/>
        <a:lstStyle/>
        <a:p>
          <a:r>
            <a:rPr lang="en-US"/>
            <a:t>Day 1 :  Eats first honey and pollen meal</a:t>
          </a:r>
        </a:p>
      </dgm:t>
    </dgm:pt>
    <dgm:pt modelId="{F9BF45CB-65F5-431B-BE1A-1DC08CC416C3}" type="parTrans" cxnId="{673F6495-B495-4FE7-86EB-351FA02AE121}">
      <dgm:prSet/>
      <dgm:spPr/>
      <dgm:t>
        <a:bodyPr/>
        <a:lstStyle/>
        <a:p>
          <a:endParaRPr lang="en-US"/>
        </a:p>
      </dgm:t>
    </dgm:pt>
    <dgm:pt modelId="{91694FDE-0A49-4ABA-B67E-D5BDBDCD4C5D}" type="sibTrans" cxnId="{673F6495-B495-4FE7-86EB-351FA02AE121}">
      <dgm:prSet/>
      <dgm:spPr/>
      <dgm:t>
        <a:bodyPr/>
        <a:lstStyle/>
        <a:p>
          <a:endParaRPr lang="en-US"/>
        </a:p>
      </dgm:t>
    </dgm:pt>
    <dgm:pt modelId="{18D937F7-F29E-4B3C-B285-18904529E9D0}">
      <dgm:prSet/>
      <dgm:spPr/>
      <dgm:t>
        <a:bodyPr/>
        <a:lstStyle/>
        <a:p>
          <a:r>
            <a:rPr lang="en-US"/>
            <a:t>&gt; Day 2 :  Fed by workers and no longer will eat unaided</a:t>
          </a:r>
        </a:p>
      </dgm:t>
    </dgm:pt>
    <dgm:pt modelId="{7DA5E13A-0EF8-40DE-BC11-232E5C82C74B}" type="parTrans" cxnId="{95F1D05B-D411-497C-A3C1-BDD113F3FE94}">
      <dgm:prSet/>
      <dgm:spPr/>
      <dgm:t>
        <a:bodyPr/>
        <a:lstStyle/>
        <a:p>
          <a:endParaRPr lang="en-US"/>
        </a:p>
      </dgm:t>
    </dgm:pt>
    <dgm:pt modelId="{498B5325-89EE-4FFD-A21B-2BA161039851}" type="sibTrans" cxnId="{95F1D05B-D411-497C-A3C1-BDD113F3FE94}">
      <dgm:prSet/>
      <dgm:spPr/>
      <dgm:t>
        <a:bodyPr/>
        <a:lstStyle/>
        <a:p>
          <a:endParaRPr lang="en-US"/>
        </a:p>
      </dgm:t>
    </dgm:pt>
    <dgm:pt modelId="{55A4B5F0-622C-463B-84FB-4E85DB5FFFFE}">
      <dgm:prSet/>
      <dgm:spPr/>
      <dgm:t>
        <a:bodyPr/>
        <a:lstStyle/>
        <a:p>
          <a:r>
            <a:rPr lang="en-US"/>
            <a:t>&lt; Day 12 : Confined to hive except for cleansing and orientation flights</a:t>
          </a:r>
        </a:p>
      </dgm:t>
    </dgm:pt>
    <dgm:pt modelId="{219AA8A7-F3E6-49E1-8B2E-DC7206EF7F19}" type="parTrans" cxnId="{4ABD3A51-8596-4716-AF52-4915B229B2EA}">
      <dgm:prSet/>
      <dgm:spPr/>
      <dgm:t>
        <a:bodyPr/>
        <a:lstStyle/>
        <a:p>
          <a:endParaRPr lang="en-US"/>
        </a:p>
      </dgm:t>
    </dgm:pt>
    <dgm:pt modelId="{FCDD3E4F-4425-4198-83F2-246CD8071FB9}" type="sibTrans" cxnId="{4ABD3A51-8596-4716-AF52-4915B229B2EA}">
      <dgm:prSet/>
      <dgm:spPr/>
      <dgm:t>
        <a:bodyPr/>
        <a:lstStyle/>
        <a:p>
          <a:endParaRPr lang="en-US"/>
        </a:p>
      </dgm:t>
    </dgm:pt>
    <dgm:pt modelId="{6A570292-5337-4B38-8A61-EFF6552C7F94}">
      <dgm:prSet/>
      <dgm:spPr/>
      <dgm:t>
        <a:bodyPr/>
        <a:lstStyle/>
        <a:p>
          <a:r>
            <a:rPr lang="en-US"/>
            <a:t>Day 12 – 14 : Sexually mature</a:t>
          </a:r>
        </a:p>
      </dgm:t>
    </dgm:pt>
    <dgm:pt modelId="{D56FD34D-3505-432B-8AEE-810C4D49F125}" type="parTrans" cxnId="{AE8DC8F8-BA1C-4D6B-8270-B6504561B3EE}">
      <dgm:prSet/>
      <dgm:spPr/>
      <dgm:t>
        <a:bodyPr/>
        <a:lstStyle/>
        <a:p>
          <a:endParaRPr lang="en-US"/>
        </a:p>
      </dgm:t>
    </dgm:pt>
    <dgm:pt modelId="{A4794210-A562-45DA-8D4A-BCA7C2D19C9D}" type="sibTrans" cxnId="{AE8DC8F8-BA1C-4D6B-8270-B6504561B3EE}">
      <dgm:prSet/>
      <dgm:spPr/>
      <dgm:t>
        <a:bodyPr/>
        <a:lstStyle/>
        <a:p>
          <a:endParaRPr lang="en-US"/>
        </a:p>
      </dgm:t>
    </dgm:pt>
    <dgm:pt modelId="{ABBA6189-7431-4DED-A849-6779F6829CB9}">
      <dgm:prSet/>
      <dgm:spPr/>
      <dgm:t>
        <a:bodyPr/>
        <a:lstStyle/>
        <a:p>
          <a:r>
            <a:rPr lang="en-US"/>
            <a:t>Drones have no stinger</a:t>
          </a:r>
        </a:p>
      </dgm:t>
    </dgm:pt>
    <dgm:pt modelId="{398D737D-3045-456F-8A71-E87B14730C4F}" type="parTrans" cxnId="{76EF07E7-38FD-4EA6-951D-4E6A545E5E5B}">
      <dgm:prSet/>
      <dgm:spPr/>
      <dgm:t>
        <a:bodyPr/>
        <a:lstStyle/>
        <a:p>
          <a:endParaRPr lang="en-US"/>
        </a:p>
      </dgm:t>
    </dgm:pt>
    <dgm:pt modelId="{97B3CF4F-1A4D-4137-8D20-14F91343DEA0}" type="sibTrans" cxnId="{76EF07E7-38FD-4EA6-951D-4E6A545E5E5B}">
      <dgm:prSet/>
      <dgm:spPr/>
      <dgm:t>
        <a:bodyPr/>
        <a:lstStyle/>
        <a:p>
          <a:endParaRPr lang="en-US"/>
        </a:p>
      </dgm:t>
    </dgm:pt>
    <dgm:pt modelId="{E7796952-FD02-4E5C-89FA-9E2DA4515775}">
      <dgm:prSet/>
      <dgm:spPr/>
      <dgm:t>
        <a:bodyPr/>
        <a:lstStyle/>
        <a:p>
          <a:r>
            <a:rPr lang="en-US"/>
            <a:t>Drones have no hive duties other than to mate</a:t>
          </a:r>
        </a:p>
      </dgm:t>
    </dgm:pt>
    <dgm:pt modelId="{13BECA3D-6B67-4F6C-B128-5D868D335C16}" type="parTrans" cxnId="{7E836354-DCE2-4D2D-ABFD-5206C618083A}">
      <dgm:prSet/>
      <dgm:spPr/>
      <dgm:t>
        <a:bodyPr/>
        <a:lstStyle/>
        <a:p>
          <a:endParaRPr lang="en-US"/>
        </a:p>
      </dgm:t>
    </dgm:pt>
    <dgm:pt modelId="{2D158017-55AC-4D41-BB9D-4D326E7F824E}" type="sibTrans" cxnId="{7E836354-DCE2-4D2D-ABFD-5206C618083A}">
      <dgm:prSet/>
      <dgm:spPr/>
      <dgm:t>
        <a:bodyPr/>
        <a:lstStyle/>
        <a:p>
          <a:endParaRPr lang="en-US"/>
        </a:p>
      </dgm:t>
    </dgm:pt>
    <dgm:pt modelId="{8BDAABD5-C016-451F-B037-FE29A7A5C8CE}">
      <dgm:prSet/>
      <dgm:spPr/>
      <dgm:t>
        <a:bodyPr/>
        <a:lstStyle/>
        <a:p>
          <a:r>
            <a:rPr lang="en-US"/>
            <a:t>Drones will sometimes imitate guard bees (to increase self esteem)</a:t>
          </a:r>
        </a:p>
      </dgm:t>
    </dgm:pt>
    <dgm:pt modelId="{3A8EA7CA-B700-41B3-AE5D-6F921452903F}" type="parTrans" cxnId="{C44EC8F0-07D3-42F8-840E-EC250C7E89C5}">
      <dgm:prSet/>
      <dgm:spPr/>
      <dgm:t>
        <a:bodyPr/>
        <a:lstStyle/>
        <a:p>
          <a:endParaRPr lang="en-US"/>
        </a:p>
      </dgm:t>
    </dgm:pt>
    <dgm:pt modelId="{33C9719B-D235-49AA-A59A-A2E93F5A8E5E}" type="sibTrans" cxnId="{C44EC8F0-07D3-42F8-840E-EC250C7E89C5}">
      <dgm:prSet/>
      <dgm:spPr/>
      <dgm:t>
        <a:bodyPr/>
        <a:lstStyle/>
        <a:p>
          <a:endParaRPr lang="en-US"/>
        </a:p>
      </dgm:t>
    </dgm:pt>
    <dgm:pt modelId="{FAB879F8-05FF-4E21-9FD8-DBA906CA7D27}">
      <dgm:prSet/>
      <dgm:spPr/>
      <dgm:t>
        <a:bodyPr/>
        <a:lstStyle/>
        <a:p>
          <a:r>
            <a:rPr lang="en-US"/>
            <a:t>Drones die upon mating</a:t>
          </a:r>
        </a:p>
      </dgm:t>
    </dgm:pt>
    <dgm:pt modelId="{5C4542BD-F0C5-4D42-9BDD-612CD84A7939}" type="parTrans" cxnId="{9774B76E-6240-4E2F-ADB1-A1950050B6CD}">
      <dgm:prSet/>
      <dgm:spPr/>
      <dgm:t>
        <a:bodyPr/>
        <a:lstStyle/>
        <a:p>
          <a:endParaRPr lang="en-US"/>
        </a:p>
      </dgm:t>
    </dgm:pt>
    <dgm:pt modelId="{E85D4E4A-FCBE-48F8-A712-FD5AEB6397A4}" type="sibTrans" cxnId="{9774B76E-6240-4E2F-ADB1-A1950050B6CD}">
      <dgm:prSet/>
      <dgm:spPr/>
      <dgm:t>
        <a:bodyPr/>
        <a:lstStyle/>
        <a:p>
          <a:endParaRPr lang="en-US"/>
        </a:p>
      </dgm:t>
    </dgm:pt>
    <dgm:pt modelId="{8DE074E6-2A2F-4153-A762-5E34B50E3546}">
      <dgm:prSet/>
      <dgm:spPr/>
      <dgm:t>
        <a:bodyPr/>
        <a:lstStyle/>
        <a:p>
          <a:r>
            <a:rPr lang="en-US"/>
            <a:t>Drones are killed by workers in autumn to conserve honey and pollen stores</a:t>
          </a:r>
        </a:p>
      </dgm:t>
    </dgm:pt>
    <dgm:pt modelId="{50FA328B-8B12-4FCE-A198-47CC7D229D33}" type="parTrans" cxnId="{ABC05714-2D7A-4677-B4D3-D3B67E7B97B3}">
      <dgm:prSet/>
      <dgm:spPr/>
      <dgm:t>
        <a:bodyPr/>
        <a:lstStyle/>
        <a:p>
          <a:endParaRPr lang="en-US"/>
        </a:p>
      </dgm:t>
    </dgm:pt>
    <dgm:pt modelId="{5A660CB5-79B9-439F-958D-34C7550F9497}" type="sibTrans" cxnId="{ABC05714-2D7A-4677-B4D3-D3B67E7B97B3}">
      <dgm:prSet/>
      <dgm:spPr/>
      <dgm:t>
        <a:bodyPr/>
        <a:lstStyle/>
        <a:p>
          <a:endParaRPr lang="en-US"/>
        </a:p>
      </dgm:t>
    </dgm:pt>
    <dgm:pt modelId="{A0F852AD-6D68-4CB8-859B-4B4DBF514E54}" type="pres">
      <dgm:prSet presAssocID="{CC271D24-9301-4A9C-B7F4-A8AC6A8F9429}" presName="diagram" presStyleCnt="0">
        <dgm:presLayoutVars>
          <dgm:dir/>
          <dgm:resizeHandles val="exact"/>
        </dgm:presLayoutVars>
      </dgm:prSet>
      <dgm:spPr/>
    </dgm:pt>
    <dgm:pt modelId="{D621D40C-71CA-4573-9637-10359A104175}" type="pres">
      <dgm:prSet presAssocID="{5FCEA1DC-B5DB-4FA7-BD59-7B0E8CB22964}" presName="node" presStyleLbl="node1" presStyleIdx="0" presStyleCnt="9">
        <dgm:presLayoutVars>
          <dgm:bulletEnabled val="1"/>
        </dgm:presLayoutVars>
      </dgm:prSet>
      <dgm:spPr/>
    </dgm:pt>
    <dgm:pt modelId="{212E9DC8-E597-418B-B064-5366C9D3B868}" type="pres">
      <dgm:prSet presAssocID="{91694FDE-0A49-4ABA-B67E-D5BDBDCD4C5D}" presName="sibTrans" presStyleCnt="0"/>
      <dgm:spPr/>
    </dgm:pt>
    <dgm:pt modelId="{BE8B6960-BCAA-4059-ABED-FB39A8213FB9}" type="pres">
      <dgm:prSet presAssocID="{18D937F7-F29E-4B3C-B285-18904529E9D0}" presName="node" presStyleLbl="node1" presStyleIdx="1" presStyleCnt="9">
        <dgm:presLayoutVars>
          <dgm:bulletEnabled val="1"/>
        </dgm:presLayoutVars>
      </dgm:prSet>
      <dgm:spPr/>
    </dgm:pt>
    <dgm:pt modelId="{C72B2311-17EF-40ED-A004-B6BA561E2609}" type="pres">
      <dgm:prSet presAssocID="{498B5325-89EE-4FFD-A21B-2BA161039851}" presName="sibTrans" presStyleCnt="0"/>
      <dgm:spPr/>
    </dgm:pt>
    <dgm:pt modelId="{8E34205F-B6BC-46B4-9DD3-3C47826007A5}" type="pres">
      <dgm:prSet presAssocID="{55A4B5F0-622C-463B-84FB-4E85DB5FFFFE}" presName="node" presStyleLbl="node1" presStyleIdx="2" presStyleCnt="9">
        <dgm:presLayoutVars>
          <dgm:bulletEnabled val="1"/>
        </dgm:presLayoutVars>
      </dgm:prSet>
      <dgm:spPr/>
    </dgm:pt>
    <dgm:pt modelId="{23981C4B-576D-4044-8B9C-149C745BFC84}" type="pres">
      <dgm:prSet presAssocID="{FCDD3E4F-4425-4198-83F2-246CD8071FB9}" presName="sibTrans" presStyleCnt="0"/>
      <dgm:spPr/>
    </dgm:pt>
    <dgm:pt modelId="{9977ADC0-FF87-4D3E-AB27-8A579826975F}" type="pres">
      <dgm:prSet presAssocID="{6A570292-5337-4B38-8A61-EFF6552C7F94}" presName="node" presStyleLbl="node1" presStyleIdx="3" presStyleCnt="9">
        <dgm:presLayoutVars>
          <dgm:bulletEnabled val="1"/>
        </dgm:presLayoutVars>
      </dgm:prSet>
      <dgm:spPr/>
    </dgm:pt>
    <dgm:pt modelId="{07B74BF2-D850-45D5-971D-0D52B71B6CCD}" type="pres">
      <dgm:prSet presAssocID="{A4794210-A562-45DA-8D4A-BCA7C2D19C9D}" presName="sibTrans" presStyleCnt="0"/>
      <dgm:spPr/>
    </dgm:pt>
    <dgm:pt modelId="{BBFE949D-1B6F-42DB-BCE8-EE9401051ED9}" type="pres">
      <dgm:prSet presAssocID="{ABBA6189-7431-4DED-A849-6779F6829CB9}" presName="node" presStyleLbl="node1" presStyleIdx="4" presStyleCnt="9">
        <dgm:presLayoutVars>
          <dgm:bulletEnabled val="1"/>
        </dgm:presLayoutVars>
      </dgm:prSet>
      <dgm:spPr/>
    </dgm:pt>
    <dgm:pt modelId="{57A503DD-E913-4529-94AA-5AB3A6172C5B}" type="pres">
      <dgm:prSet presAssocID="{97B3CF4F-1A4D-4137-8D20-14F91343DEA0}" presName="sibTrans" presStyleCnt="0"/>
      <dgm:spPr/>
    </dgm:pt>
    <dgm:pt modelId="{CD07782E-5467-4203-8D24-DF024EE2773D}" type="pres">
      <dgm:prSet presAssocID="{E7796952-FD02-4E5C-89FA-9E2DA4515775}" presName="node" presStyleLbl="node1" presStyleIdx="5" presStyleCnt="9">
        <dgm:presLayoutVars>
          <dgm:bulletEnabled val="1"/>
        </dgm:presLayoutVars>
      </dgm:prSet>
      <dgm:spPr/>
    </dgm:pt>
    <dgm:pt modelId="{DE457419-8C46-4F7F-BA17-689469226AB0}" type="pres">
      <dgm:prSet presAssocID="{2D158017-55AC-4D41-BB9D-4D326E7F824E}" presName="sibTrans" presStyleCnt="0"/>
      <dgm:spPr/>
    </dgm:pt>
    <dgm:pt modelId="{ABF80CAC-E744-42B6-B569-238BE630959C}" type="pres">
      <dgm:prSet presAssocID="{8BDAABD5-C016-451F-B037-FE29A7A5C8CE}" presName="node" presStyleLbl="node1" presStyleIdx="6" presStyleCnt="9">
        <dgm:presLayoutVars>
          <dgm:bulletEnabled val="1"/>
        </dgm:presLayoutVars>
      </dgm:prSet>
      <dgm:spPr/>
    </dgm:pt>
    <dgm:pt modelId="{A1F7383E-CE2F-40E1-8833-919A4DD12240}" type="pres">
      <dgm:prSet presAssocID="{33C9719B-D235-49AA-A59A-A2E93F5A8E5E}" presName="sibTrans" presStyleCnt="0"/>
      <dgm:spPr/>
    </dgm:pt>
    <dgm:pt modelId="{7CA0856D-1227-4302-9C6F-3DB566078EA2}" type="pres">
      <dgm:prSet presAssocID="{FAB879F8-05FF-4E21-9FD8-DBA906CA7D27}" presName="node" presStyleLbl="node1" presStyleIdx="7" presStyleCnt="9">
        <dgm:presLayoutVars>
          <dgm:bulletEnabled val="1"/>
        </dgm:presLayoutVars>
      </dgm:prSet>
      <dgm:spPr/>
    </dgm:pt>
    <dgm:pt modelId="{1E5CFC2D-33F9-43D9-96FD-DF9B621FC460}" type="pres">
      <dgm:prSet presAssocID="{E85D4E4A-FCBE-48F8-A712-FD5AEB6397A4}" presName="sibTrans" presStyleCnt="0"/>
      <dgm:spPr/>
    </dgm:pt>
    <dgm:pt modelId="{E3049C70-AEF1-40FB-A07D-05A511DD683C}" type="pres">
      <dgm:prSet presAssocID="{8DE074E6-2A2F-4153-A762-5E34B50E3546}" presName="node" presStyleLbl="node1" presStyleIdx="8" presStyleCnt="9">
        <dgm:presLayoutVars>
          <dgm:bulletEnabled val="1"/>
        </dgm:presLayoutVars>
      </dgm:prSet>
      <dgm:spPr/>
    </dgm:pt>
  </dgm:ptLst>
  <dgm:cxnLst>
    <dgm:cxn modelId="{51DDC701-F438-4FAB-B903-7897CCABD349}" type="presOf" srcId="{8BDAABD5-C016-451F-B037-FE29A7A5C8CE}" destId="{ABF80CAC-E744-42B6-B569-238BE630959C}" srcOrd="0" destOrd="0" presId="urn:microsoft.com/office/officeart/2005/8/layout/default"/>
    <dgm:cxn modelId="{BC9D8F05-2345-431D-B43A-D4D214E51198}" type="presOf" srcId="{FAB879F8-05FF-4E21-9FD8-DBA906CA7D27}" destId="{7CA0856D-1227-4302-9C6F-3DB566078EA2}" srcOrd="0" destOrd="0" presId="urn:microsoft.com/office/officeart/2005/8/layout/default"/>
    <dgm:cxn modelId="{64A50011-8345-42E2-B07C-97D406331951}" type="presOf" srcId="{6A570292-5337-4B38-8A61-EFF6552C7F94}" destId="{9977ADC0-FF87-4D3E-AB27-8A579826975F}" srcOrd="0" destOrd="0" presId="urn:microsoft.com/office/officeart/2005/8/layout/default"/>
    <dgm:cxn modelId="{ABC05714-2D7A-4677-B4D3-D3B67E7B97B3}" srcId="{CC271D24-9301-4A9C-B7F4-A8AC6A8F9429}" destId="{8DE074E6-2A2F-4153-A762-5E34B50E3546}" srcOrd="8" destOrd="0" parTransId="{50FA328B-8B12-4FCE-A198-47CC7D229D33}" sibTransId="{5A660CB5-79B9-439F-958D-34C7550F9497}"/>
    <dgm:cxn modelId="{95F1D05B-D411-497C-A3C1-BDD113F3FE94}" srcId="{CC271D24-9301-4A9C-B7F4-A8AC6A8F9429}" destId="{18D937F7-F29E-4B3C-B285-18904529E9D0}" srcOrd="1" destOrd="0" parTransId="{7DA5E13A-0EF8-40DE-BC11-232E5C82C74B}" sibTransId="{498B5325-89EE-4FFD-A21B-2BA161039851}"/>
    <dgm:cxn modelId="{9774B76E-6240-4E2F-ADB1-A1950050B6CD}" srcId="{CC271D24-9301-4A9C-B7F4-A8AC6A8F9429}" destId="{FAB879F8-05FF-4E21-9FD8-DBA906CA7D27}" srcOrd="7" destOrd="0" parTransId="{5C4542BD-F0C5-4D42-9BDD-612CD84A7939}" sibTransId="{E85D4E4A-FCBE-48F8-A712-FD5AEB6397A4}"/>
    <dgm:cxn modelId="{2B75E750-82EC-4C72-9DE2-E06EBEF1C7E8}" type="presOf" srcId="{CC271D24-9301-4A9C-B7F4-A8AC6A8F9429}" destId="{A0F852AD-6D68-4CB8-859B-4B4DBF514E54}" srcOrd="0" destOrd="0" presId="urn:microsoft.com/office/officeart/2005/8/layout/default"/>
    <dgm:cxn modelId="{4ABD3A51-8596-4716-AF52-4915B229B2EA}" srcId="{CC271D24-9301-4A9C-B7F4-A8AC6A8F9429}" destId="{55A4B5F0-622C-463B-84FB-4E85DB5FFFFE}" srcOrd="2" destOrd="0" parTransId="{219AA8A7-F3E6-49E1-8B2E-DC7206EF7F19}" sibTransId="{FCDD3E4F-4425-4198-83F2-246CD8071FB9}"/>
    <dgm:cxn modelId="{7E836354-DCE2-4D2D-ABFD-5206C618083A}" srcId="{CC271D24-9301-4A9C-B7F4-A8AC6A8F9429}" destId="{E7796952-FD02-4E5C-89FA-9E2DA4515775}" srcOrd="5" destOrd="0" parTransId="{13BECA3D-6B67-4F6C-B128-5D868D335C16}" sibTransId="{2D158017-55AC-4D41-BB9D-4D326E7F824E}"/>
    <dgm:cxn modelId="{05195D7C-BC87-4DBF-A83B-8EE3ABA0B441}" type="presOf" srcId="{55A4B5F0-622C-463B-84FB-4E85DB5FFFFE}" destId="{8E34205F-B6BC-46B4-9DD3-3C47826007A5}" srcOrd="0" destOrd="0" presId="urn:microsoft.com/office/officeart/2005/8/layout/default"/>
    <dgm:cxn modelId="{673F6495-B495-4FE7-86EB-351FA02AE121}" srcId="{CC271D24-9301-4A9C-B7F4-A8AC6A8F9429}" destId="{5FCEA1DC-B5DB-4FA7-BD59-7B0E8CB22964}" srcOrd="0" destOrd="0" parTransId="{F9BF45CB-65F5-431B-BE1A-1DC08CC416C3}" sibTransId="{91694FDE-0A49-4ABA-B67E-D5BDBDCD4C5D}"/>
    <dgm:cxn modelId="{466F7D97-E1D7-4393-A025-8D45BC1496D2}" type="presOf" srcId="{18D937F7-F29E-4B3C-B285-18904529E9D0}" destId="{BE8B6960-BCAA-4059-ABED-FB39A8213FB9}" srcOrd="0" destOrd="0" presId="urn:microsoft.com/office/officeart/2005/8/layout/default"/>
    <dgm:cxn modelId="{D7A819B4-16FC-424C-88E4-9258A34951A6}" type="presOf" srcId="{E7796952-FD02-4E5C-89FA-9E2DA4515775}" destId="{CD07782E-5467-4203-8D24-DF024EE2773D}" srcOrd="0" destOrd="0" presId="urn:microsoft.com/office/officeart/2005/8/layout/default"/>
    <dgm:cxn modelId="{8799F4C2-FE61-408E-8954-1916A4733044}" type="presOf" srcId="{5FCEA1DC-B5DB-4FA7-BD59-7B0E8CB22964}" destId="{D621D40C-71CA-4573-9637-10359A104175}" srcOrd="0" destOrd="0" presId="urn:microsoft.com/office/officeart/2005/8/layout/default"/>
    <dgm:cxn modelId="{6DA686E4-83AE-4DE9-8E36-B5798B5A501A}" type="presOf" srcId="{8DE074E6-2A2F-4153-A762-5E34B50E3546}" destId="{E3049C70-AEF1-40FB-A07D-05A511DD683C}" srcOrd="0" destOrd="0" presId="urn:microsoft.com/office/officeart/2005/8/layout/default"/>
    <dgm:cxn modelId="{76EF07E7-38FD-4EA6-951D-4E6A545E5E5B}" srcId="{CC271D24-9301-4A9C-B7F4-A8AC6A8F9429}" destId="{ABBA6189-7431-4DED-A849-6779F6829CB9}" srcOrd="4" destOrd="0" parTransId="{398D737D-3045-456F-8A71-E87B14730C4F}" sibTransId="{97B3CF4F-1A4D-4137-8D20-14F91343DEA0}"/>
    <dgm:cxn modelId="{05F96BEA-14E4-4D39-97BA-294623533756}" type="presOf" srcId="{ABBA6189-7431-4DED-A849-6779F6829CB9}" destId="{BBFE949D-1B6F-42DB-BCE8-EE9401051ED9}" srcOrd="0" destOrd="0" presId="urn:microsoft.com/office/officeart/2005/8/layout/default"/>
    <dgm:cxn modelId="{C44EC8F0-07D3-42F8-840E-EC250C7E89C5}" srcId="{CC271D24-9301-4A9C-B7F4-A8AC6A8F9429}" destId="{8BDAABD5-C016-451F-B037-FE29A7A5C8CE}" srcOrd="6" destOrd="0" parTransId="{3A8EA7CA-B700-41B3-AE5D-6F921452903F}" sibTransId="{33C9719B-D235-49AA-A59A-A2E93F5A8E5E}"/>
    <dgm:cxn modelId="{AE8DC8F8-BA1C-4D6B-8270-B6504561B3EE}" srcId="{CC271D24-9301-4A9C-B7F4-A8AC6A8F9429}" destId="{6A570292-5337-4B38-8A61-EFF6552C7F94}" srcOrd="3" destOrd="0" parTransId="{D56FD34D-3505-432B-8AEE-810C4D49F125}" sibTransId="{A4794210-A562-45DA-8D4A-BCA7C2D19C9D}"/>
    <dgm:cxn modelId="{B6C701B2-43EA-46F1-9521-37C3F4CB8B72}" type="presParOf" srcId="{A0F852AD-6D68-4CB8-859B-4B4DBF514E54}" destId="{D621D40C-71CA-4573-9637-10359A104175}" srcOrd="0" destOrd="0" presId="urn:microsoft.com/office/officeart/2005/8/layout/default"/>
    <dgm:cxn modelId="{CE64AAF5-5D1F-4279-AA55-41F0311DD3F5}" type="presParOf" srcId="{A0F852AD-6D68-4CB8-859B-4B4DBF514E54}" destId="{212E9DC8-E597-418B-B064-5366C9D3B868}" srcOrd="1" destOrd="0" presId="urn:microsoft.com/office/officeart/2005/8/layout/default"/>
    <dgm:cxn modelId="{57469AB2-D396-4E2B-8221-E401A030C666}" type="presParOf" srcId="{A0F852AD-6D68-4CB8-859B-4B4DBF514E54}" destId="{BE8B6960-BCAA-4059-ABED-FB39A8213FB9}" srcOrd="2" destOrd="0" presId="urn:microsoft.com/office/officeart/2005/8/layout/default"/>
    <dgm:cxn modelId="{9B3F7E2F-3C50-4CAB-AA86-8207B6807F39}" type="presParOf" srcId="{A0F852AD-6D68-4CB8-859B-4B4DBF514E54}" destId="{C72B2311-17EF-40ED-A004-B6BA561E2609}" srcOrd="3" destOrd="0" presId="urn:microsoft.com/office/officeart/2005/8/layout/default"/>
    <dgm:cxn modelId="{1960C7C1-4DB2-49C7-B509-FDC661349D78}" type="presParOf" srcId="{A0F852AD-6D68-4CB8-859B-4B4DBF514E54}" destId="{8E34205F-B6BC-46B4-9DD3-3C47826007A5}" srcOrd="4" destOrd="0" presId="urn:microsoft.com/office/officeart/2005/8/layout/default"/>
    <dgm:cxn modelId="{D1363C7D-FB02-4F13-9972-49A991D01B3E}" type="presParOf" srcId="{A0F852AD-6D68-4CB8-859B-4B4DBF514E54}" destId="{23981C4B-576D-4044-8B9C-149C745BFC84}" srcOrd="5" destOrd="0" presId="urn:microsoft.com/office/officeart/2005/8/layout/default"/>
    <dgm:cxn modelId="{3A424C28-66DF-4CB5-8C8A-7D0F57CCFB0E}" type="presParOf" srcId="{A0F852AD-6D68-4CB8-859B-4B4DBF514E54}" destId="{9977ADC0-FF87-4D3E-AB27-8A579826975F}" srcOrd="6" destOrd="0" presId="urn:microsoft.com/office/officeart/2005/8/layout/default"/>
    <dgm:cxn modelId="{0E9696D4-0A39-4893-B647-AE2945190276}" type="presParOf" srcId="{A0F852AD-6D68-4CB8-859B-4B4DBF514E54}" destId="{07B74BF2-D850-45D5-971D-0D52B71B6CCD}" srcOrd="7" destOrd="0" presId="urn:microsoft.com/office/officeart/2005/8/layout/default"/>
    <dgm:cxn modelId="{80DBACD8-F19E-4C00-B95E-447206CBB786}" type="presParOf" srcId="{A0F852AD-6D68-4CB8-859B-4B4DBF514E54}" destId="{BBFE949D-1B6F-42DB-BCE8-EE9401051ED9}" srcOrd="8" destOrd="0" presId="urn:microsoft.com/office/officeart/2005/8/layout/default"/>
    <dgm:cxn modelId="{82B4DE8B-68D9-4256-947A-00289CCD1D25}" type="presParOf" srcId="{A0F852AD-6D68-4CB8-859B-4B4DBF514E54}" destId="{57A503DD-E913-4529-94AA-5AB3A6172C5B}" srcOrd="9" destOrd="0" presId="urn:microsoft.com/office/officeart/2005/8/layout/default"/>
    <dgm:cxn modelId="{6DA7941D-1DB7-4E25-93CE-454A0E704A09}" type="presParOf" srcId="{A0F852AD-6D68-4CB8-859B-4B4DBF514E54}" destId="{CD07782E-5467-4203-8D24-DF024EE2773D}" srcOrd="10" destOrd="0" presId="urn:microsoft.com/office/officeart/2005/8/layout/default"/>
    <dgm:cxn modelId="{DA6F5E9A-4059-4585-8E72-51CDD9F1D6D9}" type="presParOf" srcId="{A0F852AD-6D68-4CB8-859B-4B4DBF514E54}" destId="{DE457419-8C46-4F7F-BA17-689469226AB0}" srcOrd="11" destOrd="0" presId="urn:microsoft.com/office/officeart/2005/8/layout/default"/>
    <dgm:cxn modelId="{8DEE1784-DFCC-4453-96AD-1CE9D3A0EBF4}" type="presParOf" srcId="{A0F852AD-6D68-4CB8-859B-4B4DBF514E54}" destId="{ABF80CAC-E744-42B6-B569-238BE630959C}" srcOrd="12" destOrd="0" presId="urn:microsoft.com/office/officeart/2005/8/layout/default"/>
    <dgm:cxn modelId="{60E4B5AE-8F5F-4356-9F8D-A617F840B4C4}" type="presParOf" srcId="{A0F852AD-6D68-4CB8-859B-4B4DBF514E54}" destId="{A1F7383E-CE2F-40E1-8833-919A4DD12240}" srcOrd="13" destOrd="0" presId="urn:microsoft.com/office/officeart/2005/8/layout/default"/>
    <dgm:cxn modelId="{CF5C55F7-9BBE-420B-A522-0DE1B590225F}" type="presParOf" srcId="{A0F852AD-6D68-4CB8-859B-4B4DBF514E54}" destId="{7CA0856D-1227-4302-9C6F-3DB566078EA2}" srcOrd="14" destOrd="0" presId="urn:microsoft.com/office/officeart/2005/8/layout/default"/>
    <dgm:cxn modelId="{4AB78D09-BC30-4A61-8A9F-869E01A2D866}" type="presParOf" srcId="{A0F852AD-6D68-4CB8-859B-4B4DBF514E54}" destId="{1E5CFC2D-33F9-43D9-96FD-DF9B621FC460}" srcOrd="15" destOrd="0" presId="urn:microsoft.com/office/officeart/2005/8/layout/default"/>
    <dgm:cxn modelId="{51D9E72A-38B3-4031-87B5-6618642779BE}" type="presParOf" srcId="{A0F852AD-6D68-4CB8-859B-4B4DBF514E54}" destId="{E3049C70-AEF1-40FB-A07D-05A511DD683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ED106-5A8A-4031-9AFF-C7266EC338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36E8F8-9671-465B-B549-A437633306D8}">
      <dgm:prSet/>
      <dgm:spPr/>
      <dgm:t>
        <a:bodyPr/>
        <a:lstStyle/>
        <a:p>
          <a:r>
            <a:rPr lang="en-US"/>
            <a:t>The queen is the longest bee in the hive, but has the shortest wings.</a:t>
          </a:r>
        </a:p>
      </dgm:t>
    </dgm:pt>
    <dgm:pt modelId="{3C9C706E-A399-4A03-8350-A1B776C65575}" type="parTrans" cxnId="{1AAE6450-66ED-4C7E-A789-2ADDB21A426C}">
      <dgm:prSet/>
      <dgm:spPr/>
      <dgm:t>
        <a:bodyPr/>
        <a:lstStyle/>
        <a:p>
          <a:endParaRPr lang="en-US"/>
        </a:p>
      </dgm:t>
    </dgm:pt>
    <dgm:pt modelId="{3C70D359-7BFA-4D32-9CFF-04381DC4AFFA}" type="sibTrans" cxnId="{1AAE6450-66ED-4C7E-A789-2ADDB21A426C}">
      <dgm:prSet/>
      <dgm:spPr/>
      <dgm:t>
        <a:bodyPr/>
        <a:lstStyle/>
        <a:p>
          <a:endParaRPr lang="en-US"/>
        </a:p>
      </dgm:t>
    </dgm:pt>
    <dgm:pt modelId="{0C7EA6A2-1F3F-40A2-85EE-EDF7F30EE566}">
      <dgm:prSet/>
      <dgm:spPr/>
      <dgm:t>
        <a:bodyPr/>
        <a:lstStyle/>
        <a:p>
          <a:r>
            <a:rPr lang="en-US"/>
            <a:t>She is the mother of all the bees in her hive.</a:t>
          </a:r>
        </a:p>
      </dgm:t>
    </dgm:pt>
    <dgm:pt modelId="{16C5FF69-C776-455D-9501-59E6E9F8DC89}" type="parTrans" cxnId="{61CDE3F1-8FF4-4B1B-AD93-86ED3AC96C5B}">
      <dgm:prSet/>
      <dgm:spPr/>
      <dgm:t>
        <a:bodyPr/>
        <a:lstStyle/>
        <a:p>
          <a:endParaRPr lang="en-US"/>
        </a:p>
      </dgm:t>
    </dgm:pt>
    <dgm:pt modelId="{CB9E65BA-65F8-4CB4-8EE3-0599F7E5C555}" type="sibTrans" cxnId="{61CDE3F1-8FF4-4B1B-AD93-86ED3AC96C5B}">
      <dgm:prSet/>
      <dgm:spPr/>
      <dgm:t>
        <a:bodyPr/>
        <a:lstStyle/>
        <a:p>
          <a:endParaRPr lang="en-US"/>
        </a:p>
      </dgm:t>
    </dgm:pt>
    <dgm:pt modelId="{8D70AC65-8BA0-4530-A537-E6E09169C134}">
      <dgm:prSet/>
      <dgm:spPr/>
      <dgm:t>
        <a:bodyPr/>
        <a:lstStyle/>
        <a:p>
          <a:r>
            <a:rPr lang="en-US"/>
            <a:t>Her job is to lay eggs, her productivity is influenced by the amount of food available, empty brood space, temperature and more.</a:t>
          </a:r>
        </a:p>
      </dgm:t>
    </dgm:pt>
    <dgm:pt modelId="{34D94D22-941B-4696-AD2A-134D33D3ACD4}" type="parTrans" cxnId="{F52A7E89-DFF4-4EF9-87BE-22B5FBDB4B89}">
      <dgm:prSet/>
      <dgm:spPr/>
      <dgm:t>
        <a:bodyPr/>
        <a:lstStyle/>
        <a:p>
          <a:endParaRPr lang="en-US"/>
        </a:p>
      </dgm:t>
    </dgm:pt>
    <dgm:pt modelId="{9DFCBF1A-9D14-489E-A4EF-DFD540893BE1}" type="sibTrans" cxnId="{F52A7E89-DFF4-4EF9-87BE-22B5FBDB4B89}">
      <dgm:prSet/>
      <dgm:spPr/>
      <dgm:t>
        <a:bodyPr/>
        <a:lstStyle/>
        <a:p>
          <a:endParaRPr lang="en-US"/>
        </a:p>
      </dgm:t>
    </dgm:pt>
    <dgm:pt modelId="{A23725C0-B563-41E7-9D19-DFABFFFE851D}">
      <dgm:prSet/>
      <dgm:spPr/>
      <dgm:t>
        <a:bodyPr/>
        <a:lstStyle/>
        <a:p>
          <a:r>
            <a:rPr lang="en-US"/>
            <a:t>Her workers recognize her mostly by the smell of her pheromones.</a:t>
          </a:r>
        </a:p>
      </dgm:t>
    </dgm:pt>
    <dgm:pt modelId="{672903B3-33DA-409E-9CF3-2CAC73C6A013}" type="parTrans" cxnId="{4F72BF94-49C6-49A6-9B7E-604DB5704D73}">
      <dgm:prSet/>
      <dgm:spPr/>
      <dgm:t>
        <a:bodyPr/>
        <a:lstStyle/>
        <a:p>
          <a:endParaRPr lang="en-US"/>
        </a:p>
      </dgm:t>
    </dgm:pt>
    <dgm:pt modelId="{6FD1318C-E4ED-4884-86F3-97BF249FFDE2}" type="sibTrans" cxnId="{4F72BF94-49C6-49A6-9B7E-604DB5704D73}">
      <dgm:prSet/>
      <dgm:spPr/>
      <dgm:t>
        <a:bodyPr/>
        <a:lstStyle/>
        <a:p>
          <a:endParaRPr lang="en-US"/>
        </a:p>
      </dgm:t>
    </dgm:pt>
    <dgm:pt modelId="{E94A7F5A-FC80-48B4-9C9E-E25B1AEEE4D5}" type="pres">
      <dgm:prSet presAssocID="{F39ED106-5A8A-4031-9AFF-C7266EC33841}" presName="linear" presStyleCnt="0">
        <dgm:presLayoutVars>
          <dgm:animLvl val="lvl"/>
          <dgm:resizeHandles val="exact"/>
        </dgm:presLayoutVars>
      </dgm:prSet>
      <dgm:spPr/>
    </dgm:pt>
    <dgm:pt modelId="{844630FB-84D1-423A-9A5C-78C0D7B3DD7C}" type="pres">
      <dgm:prSet presAssocID="{8636E8F8-9671-465B-B549-A437633306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B88A57-42DD-4959-A373-4B8FB3772182}" type="pres">
      <dgm:prSet presAssocID="{3C70D359-7BFA-4D32-9CFF-04381DC4AFFA}" presName="spacer" presStyleCnt="0"/>
      <dgm:spPr/>
    </dgm:pt>
    <dgm:pt modelId="{066CA868-1A31-4EE7-910A-A5256F5B16FE}" type="pres">
      <dgm:prSet presAssocID="{0C7EA6A2-1F3F-40A2-85EE-EDF7F30EE5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F61760-E226-465C-A5F9-1B24C35B249E}" type="pres">
      <dgm:prSet presAssocID="{CB9E65BA-65F8-4CB4-8EE3-0599F7E5C555}" presName="spacer" presStyleCnt="0"/>
      <dgm:spPr/>
    </dgm:pt>
    <dgm:pt modelId="{94B7414D-A132-4E22-95DB-E69E29EAD80B}" type="pres">
      <dgm:prSet presAssocID="{8D70AC65-8BA0-4530-A537-E6E09169C1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872C6C-F6BF-4534-8ABB-983B590C88D2}" type="pres">
      <dgm:prSet presAssocID="{9DFCBF1A-9D14-489E-A4EF-DFD540893BE1}" presName="spacer" presStyleCnt="0"/>
      <dgm:spPr/>
    </dgm:pt>
    <dgm:pt modelId="{60A3D2B6-72CC-4BEA-B374-7B502CC77411}" type="pres">
      <dgm:prSet presAssocID="{A23725C0-B563-41E7-9D19-DFABFFFE85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9B0169-4FDB-4B56-9E9B-8143991CFCB1}" type="presOf" srcId="{8636E8F8-9671-465B-B549-A437633306D8}" destId="{844630FB-84D1-423A-9A5C-78C0D7B3DD7C}" srcOrd="0" destOrd="0" presId="urn:microsoft.com/office/officeart/2005/8/layout/vList2"/>
    <dgm:cxn modelId="{1AAE6450-66ED-4C7E-A789-2ADDB21A426C}" srcId="{F39ED106-5A8A-4031-9AFF-C7266EC33841}" destId="{8636E8F8-9671-465B-B549-A437633306D8}" srcOrd="0" destOrd="0" parTransId="{3C9C706E-A399-4A03-8350-A1B776C65575}" sibTransId="{3C70D359-7BFA-4D32-9CFF-04381DC4AFFA}"/>
    <dgm:cxn modelId="{F52A7E89-DFF4-4EF9-87BE-22B5FBDB4B89}" srcId="{F39ED106-5A8A-4031-9AFF-C7266EC33841}" destId="{8D70AC65-8BA0-4530-A537-E6E09169C134}" srcOrd="2" destOrd="0" parTransId="{34D94D22-941B-4696-AD2A-134D33D3ACD4}" sibTransId="{9DFCBF1A-9D14-489E-A4EF-DFD540893BE1}"/>
    <dgm:cxn modelId="{4F72BF94-49C6-49A6-9B7E-604DB5704D73}" srcId="{F39ED106-5A8A-4031-9AFF-C7266EC33841}" destId="{A23725C0-B563-41E7-9D19-DFABFFFE851D}" srcOrd="3" destOrd="0" parTransId="{672903B3-33DA-409E-9CF3-2CAC73C6A013}" sibTransId="{6FD1318C-E4ED-4884-86F3-97BF249FFDE2}"/>
    <dgm:cxn modelId="{E3F9AFAB-6669-43A6-83E0-0F61FE733AC6}" type="presOf" srcId="{8D70AC65-8BA0-4530-A537-E6E09169C134}" destId="{94B7414D-A132-4E22-95DB-E69E29EAD80B}" srcOrd="0" destOrd="0" presId="urn:microsoft.com/office/officeart/2005/8/layout/vList2"/>
    <dgm:cxn modelId="{CE7C69BB-3D5C-44C8-8834-36B321C51587}" type="presOf" srcId="{0C7EA6A2-1F3F-40A2-85EE-EDF7F30EE566}" destId="{066CA868-1A31-4EE7-910A-A5256F5B16FE}" srcOrd="0" destOrd="0" presId="urn:microsoft.com/office/officeart/2005/8/layout/vList2"/>
    <dgm:cxn modelId="{DA7775D1-292D-49BF-8CE3-6DC347B641BC}" type="presOf" srcId="{A23725C0-B563-41E7-9D19-DFABFFFE851D}" destId="{60A3D2B6-72CC-4BEA-B374-7B502CC77411}" srcOrd="0" destOrd="0" presId="urn:microsoft.com/office/officeart/2005/8/layout/vList2"/>
    <dgm:cxn modelId="{61CDE3F1-8FF4-4B1B-AD93-86ED3AC96C5B}" srcId="{F39ED106-5A8A-4031-9AFF-C7266EC33841}" destId="{0C7EA6A2-1F3F-40A2-85EE-EDF7F30EE566}" srcOrd="1" destOrd="0" parTransId="{16C5FF69-C776-455D-9501-59E6E9F8DC89}" sibTransId="{CB9E65BA-65F8-4CB4-8EE3-0599F7E5C555}"/>
    <dgm:cxn modelId="{FA8C58F7-6E5F-4244-A1CB-C667829F5B29}" type="presOf" srcId="{F39ED106-5A8A-4031-9AFF-C7266EC33841}" destId="{E94A7F5A-FC80-48B4-9C9E-E25B1AEEE4D5}" srcOrd="0" destOrd="0" presId="urn:microsoft.com/office/officeart/2005/8/layout/vList2"/>
    <dgm:cxn modelId="{001D6C14-BF4B-48C6-9CFD-EA84CCFD358E}" type="presParOf" srcId="{E94A7F5A-FC80-48B4-9C9E-E25B1AEEE4D5}" destId="{844630FB-84D1-423A-9A5C-78C0D7B3DD7C}" srcOrd="0" destOrd="0" presId="urn:microsoft.com/office/officeart/2005/8/layout/vList2"/>
    <dgm:cxn modelId="{BCCA3994-4D10-4D56-B8FD-FB3DB22F2D4A}" type="presParOf" srcId="{E94A7F5A-FC80-48B4-9C9E-E25B1AEEE4D5}" destId="{E5B88A57-42DD-4959-A373-4B8FB3772182}" srcOrd="1" destOrd="0" presId="urn:microsoft.com/office/officeart/2005/8/layout/vList2"/>
    <dgm:cxn modelId="{528F7992-63A6-4ED5-AECC-3926790660D5}" type="presParOf" srcId="{E94A7F5A-FC80-48B4-9C9E-E25B1AEEE4D5}" destId="{066CA868-1A31-4EE7-910A-A5256F5B16FE}" srcOrd="2" destOrd="0" presId="urn:microsoft.com/office/officeart/2005/8/layout/vList2"/>
    <dgm:cxn modelId="{A098659B-7178-4F5F-B19F-4871608E73D8}" type="presParOf" srcId="{E94A7F5A-FC80-48B4-9C9E-E25B1AEEE4D5}" destId="{91F61760-E226-465C-A5F9-1B24C35B249E}" srcOrd="3" destOrd="0" presId="urn:microsoft.com/office/officeart/2005/8/layout/vList2"/>
    <dgm:cxn modelId="{74323385-065D-42BF-BF43-BD802C7E66F7}" type="presParOf" srcId="{E94A7F5A-FC80-48B4-9C9E-E25B1AEEE4D5}" destId="{94B7414D-A132-4E22-95DB-E69E29EAD80B}" srcOrd="4" destOrd="0" presId="urn:microsoft.com/office/officeart/2005/8/layout/vList2"/>
    <dgm:cxn modelId="{BDEAA77F-8954-4310-83CD-84258C25F32B}" type="presParOf" srcId="{E94A7F5A-FC80-48B4-9C9E-E25B1AEEE4D5}" destId="{19872C6C-F6BF-4534-8ABB-983B590C88D2}" srcOrd="5" destOrd="0" presId="urn:microsoft.com/office/officeart/2005/8/layout/vList2"/>
    <dgm:cxn modelId="{2AF237F9-589C-42D0-85D8-A02AE6D45F6E}" type="presParOf" srcId="{E94A7F5A-FC80-48B4-9C9E-E25B1AEEE4D5}" destId="{60A3D2B6-72CC-4BEA-B374-7B502CC774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3F442-5236-495F-8FD3-48BF24E89202}">
      <dsp:nvSpPr>
        <dsp:cNvPr id="0" name=""/>
        <dsp:cNvSpPr/>
      </dsp:nvSpPr>
      <dsp:spPr>
        <a:xfrm>
          <a:off x="0" y="1404"/>
          <a:ext cx="2808563" cy="168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 mellifera mellifera – German</a:t>
          </a:r>
        </a:p>
      </dsp:txBody>
      <dsp:txXfrm>
        <a:off x="0" y="1404"/>
        <a:ext cx="2808563" cy="1685138"/>
      </dsp:txXfrm>
    </dsp:sp>
    <dsp:sp modelId="{75023384-95BB-4470-9451-06A2EE95DFE1}">
      <dsp:nvSpPr>
        <dsp:cNvPr id="0" name=""/>
        <dsp:cNvSpPr/>
      </dsp:nvSpPr>
      <dsp:spPr>
        <a:xfrm>
          <a:off x="3089420" y="1404"/>
          <a:ext cx="2808563" cy="16851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 mellifera ligustica – Italian</a:t>
          </a:r>
        </a:p>
      </dsp:txBody>
      <dsp:txXfrm>
        <a:off x="3089420" y="1404"/>
        <a:ext cx="2808563" cy="1685138"/>
      </dsp:txXfrm>
    </dsp:sp>
    <dsp:sp modelId="{B5573946-99AB-4FDF-9D75-472D37D747D0}">
      <dsp:nvSpPr>
        <dsp:cNvPr id="0" name=""/>
        <dsp:cNvSpPr/>
      </dsp:nvSpPr>
      <dsp:spPr>
        <a:xfrm>
          <a:off x="6178840" y="1404"/>
          <a:ext cx="2808563" cy="1685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 mellifera carnica – Carniolan - Yugoslavia</a:t>
          </a:r>
        </a:p>
      </dsp:txBody>
      <dsp:txXfrm>
        <a:off x="6178840" y="1404"/>
        <a:ext cx="2808563" cy="1685138"/>
      </dsp:txXfrm>
    </dsp:sp>
    <dsp:sp modelId="{7AD12599-81BF-44E1-8D3E-F6635876CBF5}">
      <dsp:nvSpPr>
        <dsp:cNvPr id="0" name=""/>
        <dsp:cNvSpPr/>
      </dsp:nvSpPr>
      <dsp:spPr>
        <a:xfrm>
          <a:off x="0" y="1967398"/>
          <a:ext cx="2808563" cy="1685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 mellifera caucasca – Caucasian – Caucasus</a:t>
          </a:r>
        </a:p>
      </dsp:txBody>
      <dsp:txXfrm>
        <a:off x="0" y="1967398"/>
        <a:ext cx="2808563" cy="1685138"/>
      </dsp:txXfrm>
    </dsp:sp>
    <dsp:sp modelId="{4C564218-8892-46E8-9E33-4465D2E744F0}">
      <dsp:nvSpPr>
        <dsp:cNvPr id="0" name=""/>
        <dsp:cNvSpPr/>
      </dsp:nvSpPr>
      <dsp:spPr>
        <a:xfrm>
          <a:off x="3089420" y="1967398"/>
          <a:ext cx="2808563" cy="16851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 mellifera scutellata – African</a:t>
          </a:r>
        </a:p>
      </dsp:txBody>
      <dsp:txXfrm>
        <a:off x="3089420" y="1967398"/>
        <a:ext cx="2808563" cy="1685138"/>
      </dsp:txXfrm>
    </dsp:sp>
    <dsp:sp modelId="{2A7008F3-364B-4267-8F93-F9425440EB55}">
      <dsp:nvSpPr>
        <dsp:cNvPr id="0" name=""/>
        <dsp:cNvSpPr/>
      </dsp:nvSpPr>
      <dsp:spPr>
        <a:xfrm>
          <a:off x="6178840" y="1967398"/>
          <a:ext cx="2808563" cy="168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Hybrids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Buckfast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Minnesota Hygenic</a:t>
          </a:r>
        </a:p>
      </dsp:txBody>
      <dsp:txXfrm>
        <a:off x="6178840" y="1967398"/>
        <a:ext cx="2808563" cy="1685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1D40C-71CA-4573-9637-10359A104175}">
      <dsp:nvSpPr>
        <dsp:cNvPr id="0" name=""/>
        <dsp:cNvSpPr/>
      </dsp:nvSpPr>
      <dsp:spPr>
        <a:xfrm>
          <a:off x="568734" y="1404"/>
          <a:ext cx="1825566" cy="10953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Day 1 :  Eats first honey and pollen meal</a:t>
          </a:r>
        </a:p>
      </dsp:txBody>
      <dsp:txXfrm>
        <a:off x="568734" y="1404"/>
        <a:ext cx="1825566" cy="1095339"/>
      </dsp:txXfrm>
    </dsp:sp>
    <dsp:sp modelId="{BE8B6960-BCAA-4059-ABED-FB39A8213FB9}">
      <dsp:nvSpPr>
        <dsp:cNvPr id="0" name=""/>
        <dsp:cNvSpPr/>
      </dsp:nvSpPr>
      <dsp:spPr>
        <a:xfrm>
          <a:off x="2576857" y="1404"/>
          <a:ext cx="1825566" cy="10953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&gt; Day 2 :  Fed by workers and no longer will eat unaided</a:t>
          </a:r>
        </a:p>
      </dsp:txBody>
      <dsp:txXfrm>
        <a:off x="2576857" y="1404"/>
        <a:ext cx="1825566" cy="1095339"/>
      </dsp:txXfrm>
    </dsp:sp>
    <dsp:sp modelId="{8E34205F-B6BC-46B4-9DD3-3C47826007A5}">
      <dsp:nvSpPr>
        <dsp:cNvPr id="0" name=""/>
        <dsp:cNvSpPr/>
      </dsp:nvSpPr>
      <dsp:spPr>
        <a:xfrm>
          <a:off x="4584980" y="1404"/>
          <a:ext cx="1825566" cy="10953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&lt; Day 12 : Confined to hive except for cleansing and orientation flights</a:t>
          </a:r>
        </a:p>
      </dsp:txBody>
      <dsp:txXfrm>
        <a:off x="4584980" y="1404"/>
        <a:ext cx="1825566" cy="1095339"/>
      </dsp:txXfrm>
    </dsp:sp>
    <dsp:sp modelId="{9977ADC0-FF87-4D3E-AB27-8A579826975F}">
      <dsp:nvSpPr>
        <dsp:cNvPr id="0" name=""/>
        <dsp:cNvSpPr/>
      </dsp:nvSpPr>
      <dsp:spPr>
        <a:xfrm>
          <a:off x="6593103" y="1404"/>
          <a:ext cx="1825566" cy="10953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Day 12 – 14 : Sexually mature</a:t>
          </a:r>
        </a:p>
      </dsp:txBody>
      <dsp:txXfrm>
        <a:off x="6593103" y="1404"/>
        <a:ext cx="1825566" cy="1095339"/>
      </dsp:txXfrm>
    </dsp:sp>
    <dsp:sp modelId="{BBFE949D-1B6F-42DB-BCE8-EE9401051ED9}">
      <dsp:nvSpPr>
        <dsp:cNvPr id="0" name=""/>
        <dsp:cNvSpPr/>
      </dsp:nvSpPr>
      <dsp:spPr>
        <a:xfrm>
          <a:off x="568734" y="1279300"/>
          <a:ext cx="1825566" cy="10953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Drones have no stinger</a:t>
          </a:r>
        </a:p>
      </dsp:txBody>
      <dsp:txXfrm>
        <a:off x="568734" y="1279300"/>
        <a:ext cx="1825566" cy="1095339"/>
      </dsp:txXfrm>
    </dsp:sp>
    <dsp:sp modelId="{CD07782E-5467-4203-8D24-DF024EE2773D}">
      <dsp:nvSpPr>
        <dsp:cNvPr id="0" name=""/>
        <dsp:cNvSpPr/>
      </dsp:nvSpPr>
      <dsp:spPr>
        <a:xfrm>
          <a:off x="2576857" y="1279300"/>
          <a:ext cx="1825566" cy="10953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Drones have no hive duties other than to mate</a:t>
          </a:r>
        </a:p>
      </dsp:txBody>
      <dsp:txXfrm>
        <a:off x="2576857" y="1279300"/>
        <a:ext cx="1825566" cy="1095339"/>
      </dsp:txXfrm>
    </dsp:sp>
    <dsp:sp modelId="{ABF80CAC-E744-42B6-B569-238BE630959C}">
      <dsp:nvSpPr>
        <dsp:cNvPr id="0" name=""/>
        <dsp:cNvSpPr/>
      </dsp:nvSpPr>
      <dsp:spPr>
        <a:xfrm>
          <a:off x="4584980" y="1279300"/>
          <a:ext cx="1825566" cy="10953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Drones will sometimes imitate guard bees (to increase self esteem)</a:t>
          </a:r>
        </a:p>
      </dsp:txBody>
      <dsp:txXfrm>
        <a:off x="4584980" y="1279300"/>
        <a:ext cx="1825566" cy="1095339"/>
      </dsp:txXfrm>
    </dsp:sp>
    <dsp:sp modelId="{7CA0856D-1227-4302-9C6F-3DB566078EA2}">
      <dsp:nvSpPr>
        <dsp:cNvPr id="0" name=""/>
        <dsp:cNvSpPr/>
      </dsp:nvSpPr>
      <dsp:spPr>
        <a:xfrm>
          <a:off x="6593103" y="1279300"/>
          <a:ext cx="1825566" cy="10953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Drones die upon mating</a:t>
          </a:r>
        </a:p>
      </dsp:txBody>
      <dsp:txXfrm>
        <a:off x="6593103" y="1279300"/>
        <a:ext cx="1825566" cy="1095339"/>
      </dsp:txXfrm>
    </dsp:sp>
    <dsp:sp modelId="{E3049C70-AEF1-40FB-A07D-05A511DD683C}">
      <dsp:nvSpPr>
        <dsp:cNvPr id="0" name=""/>
        <dsp:cNvSpPr/>
      </dsp:nvSpPr>
      <dsp:spPr>
        <a:xfrm>
          <a:off x="3580918" y="2557197"/>
          <a:ext cx="1825566" cy="10953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Drones are killed by workers in autumn to conserve honey and pollen stores</a:t>
          </a:r>
        </a:p>
      </dsp:txBody>
      <dsp:txXfrm>
        <a:off x="3580918" y="2557197"/>
        <a:ext cx="1825566" cy="1095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30FB-84D1-423A-9A5C-78C0D7B3DD7C}">
      <dsp:nvSpPr>
        <dsp:cNvPr id="0" name=""/>
        <dsp:cNvSpPr/>
      </dsp:nvSpPr>
      <dsp:spPr>
        <a:xfrm>
          <a:off x="0" y="16944"/>
          <a:ext cx="6832212" cy="12580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queen is the longest bee in the hive, but has the shortest wings.</a:t>
          </a:r>
        </a:p>
      </dsp:txBody>
      <dsp:txXfrm>
        <a:off x="61413" y="78357"/>
        <a:ext cx="6709386" cy="1135216"/>
      </dsp:txXfrm>
    </dsp:sp>
    <dsp:sp modelId="{066CA868-1A31-4EE7-910A-A5256F5B16FE}">
      <dsp:nvSpPr>
        <dsp:cNvPr id="0" name=""/>
        <dsp:cNvSpPr/>
      </dsp:nvSpPr>
      <dsp:spPr>
        <a:xfrm>
          <a:off x="0" y="1341226"/>
          <a:ext cx="6832212" cy="1258042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She is the mother of all the bees in her hive.</a:t>
          </a:r>
        </a:p>
      </dsp:txBody>
      <dsp:txXfrm>
        <a:off x="61413" y="1402639"/>
        <a:ext cx="6709386" cy="1135216"/>
      </dsp:txXfrm>
    </dsp:sp>
    <dsp:sp modelId="{94B7414D-A132-4E22-95DB-E69E29EAD80B}">
      <dsp:nvSpPr>
        <dsp:cNvPr id="0" name=""/>
        <dsp:cNvSpPr/>
      </dsp:nvSpPr>
      <dsp:spPr>
        <a:xfrm>
          <a:off x="0" y="2665509"/>
          <a:ext cx="6832212" cy="1258042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Her job is to lay eggs, her productivity is influenced by the amount of food available, empty brood space, temperature and more.</a:t>
          </a:r>
        </a:p>
      </dsp:txBody>
      <dsp:txXfrm>
        <a:off x="61413" y="2726922"/>
        <a:ext cx="6709386" cy="1135216"/>
      </dsp:txXfrm>
    </dsp:sp>
    <dsp:sp modelId="{60A3D2B6-72CC-4BEA-B374-7B502CC77411}">
      <dsp:nvSpPr>
        <dsp:cNvPr id="0" name=""/>
        <dsp:cNvSpPr/>
      </dsp:nvSpPr>
      <dsp:spPr>
        <a:xfrm>
          <a:off x="0" y="3989792"/>
          <a:ext cx="6832212" cy="1258042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Her workers recognize her mostly by the smell of her pheromones.</a:t>
          </a:r>
        </a:p>
      </dsp:txBody>
      <dsp:txXfrm>
        <a:off x="61413" y="4051205"/>
        <a:ext cx="6709386" cy="113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ABB99D-1867-4C78-9C52-42A097D824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787675-06BE-4935-86DB-4641A23C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9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F2B7D3-EB18-4504-AD72-9B8F5E29FC6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099EA4-F470-408C-92CB-798C80B3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0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82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6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26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00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7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4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0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80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5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16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4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2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5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8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3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9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2/16/2022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Apiculture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r="2567" b="278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US" sz="1600">
                <a:solidFill>
                  <a:srgbClr val="FEFFFF"/>
                </a:solidFill>
              </a:rPr>
              <a:t>Insects (Class Insecta)</a:t>
            </a:r>
          </a:p>
        </p:txBody>
      </p:sp>
    </p:spTree>
    <p:extLst>
      <p:ext uri="{BB962C8B-B14F-4D97-AF65-F5344CB8AC3E}">
        <p14:creationId xmlns:p14="http://schemas.microsoft.com/office/powerpoint/2010/main" val="350158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Image result for buckfast b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2526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Buckfast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Created by Brother Adams, a monk at Buckfast Abby in Devon, England.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Thrive in cold wet conditions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Produce good honey crop and exhibit good housecleaning and grooming behavior.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Moderately defensive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Moderate in spring population buildup.</a:t>
            </a:r>
          </a:p>
        </p:txBody>
      </p:sp>
    </p:spTree>
    <p:extLst>
      <p:ext uri="{BB962C8B-B14F-4D97-AF65-F5344CB8AC3E}">
        <p14:creationId xmlns:p14="http://schemas.microsoft.com/office/powerpoint/2010/main" val="108359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Russian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One of the newer bee stocks in the  U.S.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From the Primorski region of the Sea of Japan.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Evolved resistance to varroa mites and exhibit good housecleaning behavior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Rear brood only during times of nectar and pollen flows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High tendency to swarm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Better when not combined with other races.</a:t>
            </a:r>
          </a:p>
          <a:p>
            <a:pPr marL="285750" indent="-285750">
              <a:buFont typeface="Wingdings 3" charset="2"/>
              <a:buChar char="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r="-2" b="11159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Minnessota Hygenic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/>
              <a:t>A result of the work of Dr. Marla Spivak of the University of Minnesota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Good honey producers and more able to resist American Foul Brood disease</a:t>
            </a:r>
          </a:p>
          <a:p>
            <a:pPr marL="285750" indent="-285750">
              <a:buFont typeface="Wingdings 3" charset="2"/>
              <a:buChar char=""/>
            </a:pPr>
            <a:endParaRPr lang="en-US"/>
          </a:p>
        </p:txBody>
      </p:sp>
      <p:pic>
        <p:nvPicPr>
          <p:cNvPr id="3074" name="Picture 2" descr="http://www.scottsvillesupplyco.com/wp-content/uploads/2016/04/QB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r="16556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9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Bee Biology Basics</a:t>
            </a: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37310" y="1286934"/>
            <a:ext cx="5292436" cy="428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FFFFFF"/>
                </a:solidFill>
              </a:rPr>
              <a:t>Honey bees belong to the order Hymenoptera, which includes other bees, wasps and ants.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FFFFFF"/>
                </a:solidFill>
              </a:rPr>
              <a:t>Two pairs of clear wings, and chewing mouth parts.  Some can suck up liquids such as the honey bee.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FFFFFF"/>
                </a:solidFill>
              </a:rPr>
              <a:t>Undergo complete metamorphosis during their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15764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7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7894" name="Group 8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895" name="Rectangle 9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896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7897" name="Rectangle 103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898" name="Group 105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37890" name="Titre 1"/>
          <p:cNvSpPr>
            <a:spLocks noGrp="1"/>
          </p:cNvSpPr>
          <p:nvPr>
            <p:ph type="title" idx="4294967295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/>
              <a:t>Honey Bee Biology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640080"/>
            <a:ext cx="6580340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79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5" y="3979877"/>
            <a:ext cx="8911687" cy="778589"/>
          </a:xfrm>
        </p:spPr>
        <p:txBody>
          <a:bodyPr anchor="b">
            <a:normAutofit/>
          </a:bodyPr>
          <a:lstStyle/>
          <a:p>
            <a:r>
              <a:rPr lang="en-US" sz="2800"/>
              <a:t>Colonies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99" y="615880"/>
            <a:ext cx="6217068" cy="3217333"/>
          </a:xfrm>
          <a:prstGeom prst="rect">
            <a:avLst/>
          </a:prstGeom>
        </p:spPr>
      </p:pic>
      <p:sp>
        <p:nvSpPr>
          <p:cNvPr id="20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2589212" y="4845585"/>
            <a:ext cx="891540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Honey bees are social insects that live in highly organized colonies.  Each member has a specific job and must work together to survive.</a:t>
            </a:r>
          </a:p>
          <a:p>
            <a:pPr>
              <a:lnSpc>
                <a:spcPct val="90000"/>
              </a:lnSpc>
            </a:pPr>
            <a:r>
              <a:rPr lang="en-US"/>
              <a:t>There are three distinct castes of honeybees in a colony: the queen, the worker, and the drone.</a:t>
            </a:r>
          </a:p>
        </p:txBody>
      </p:sp>
    </p:spTree>
    <p:extLst>
      <p:ext uri="{BB962C8B-B14F-4D97-AF65-F5344CB8AC3E}">
        <p14:creationId xmlns:p14="http://schemas.microsoft.com/office/powerpoint/2010/main" val="168203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0" name="Group 7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87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867" name="Espace réservé du contenu 2"/>
          <p:cNvSpPr>
            <a:spLocks noGrp="1"/>
          </p:cNvSpPr>
          <p:nvPr>
            <p:ph idx="4294967295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Worker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Sterile female (Diploid – 32 chromosomes)</a:t>
            </a:r>
          </a:p>
          <a:p>
            <a:r>
              <a:rPr lang="en-US" altLang="en-US">
                <a:solidFill>
                  <a:srgbClr val="000000"/>
                </a:solidFill>
              </a:rPr>
              <a:t>Queen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Mature female (Diploid) only fertile bee in hive</a:t>
            </a:r>
          </a:p>
          <a:p>
            <a:r>
              <a:rPr lang="en-US" altLang="en-US">
                <a:solidFill>
                  <a:srgbClr val="000000"/>
                </a:solidFill>
              </a:rPr>
              <a:t>Drone - fatherless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Male (haploid – 16 chromosomes) [Parthenogenesis]</a:t>
            </a:r>
          </a:p>
        </p:txBody>
      </p:sp>
      <p:pic>
        <p:nvPicPr>
          <p:cNvPr id="36868" name="Picture 4" descr="worker-queen-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355832"/>
            <a:ext cx="5451627" cy="18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0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04040"/>
                </a:solidFill>
                <a:latin typeface="Verdana" panose="020B0604030504040204" pitchFamily="34" charset="0"/>
              </a:rPr>
              <a:t>Honey Bee Life Cycle</a:t>
            </a:r>
          </a:p>
        </p:txBody>
      </p:sp>
      <p:sp>
        <p:nvSpPr>
          <p:cNvPr id="38915" name="Picture 7"/>
          <p:cNvSpPr>
            <a:spLocks noChangeAspect="1" noChangeArrowheads="1"/>
          </p:cNvSpPr>
          <p:nvPr/>
        </p:nvSpPr>
        <p:spPr bwMode="auto">
          <a:xfrm>
            <a:off x="2438401" y="3657600"/>
            <a:ext cx="2251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Picture 8"/>
          <p:cNvSpPr>
            <a:spLocks noChangeAspect="1" noChangeArrowheads="1"/>
          </p:cNvSpPr>
          <p:nvPr/>
        </p:nvSpPr>
        <p:spPr bwMode="auto">
          <a:xfrm>
            <a:off x="5029201" y="3810000"/>
            <a:ext cx="25320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Picture 9"/>
          <p:cNvSpPr>
            <a:spLocks noChangeAspect="1" noChangeArrowheads="1"/>
          </p:cNvSpPr>
          <p:nvPr/>
        </p:nvSpPr>
        <p:spPr bwMode="auto">
          <a:xfrm>
            <a:off x="7848600" y="3733800"/>
            <a:ext cx="24463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Picture 11"/>
          <p:cNvSpPr>
            <a:spLocks noChangeAspect="1" noChangeArrowheads="1"/>
          </p:cNvSpPr>
          <p:nvPr/>
        </p:nvSpPr>
        <p:spPr bwMode="auto">
          <a:xfrm>
            <a:off x="2362200" y="1524001"/>
            <a:ext cx="7353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8919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05000"/>
            <a:ext cx="7780338" cy="1885950"/>
          </a:xfrm>
          <a:noFill/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4051197"/>
            <a:ext cx="5181600" cy="25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Worker cells and drone cells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5124" name="Picture 4" descr="Image result for drone cell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5958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60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re 1"/>
          <p:cNvSpPr>
            <a:spLocks noGrp="1"/>
          </p:cNvSpPr>
          <p:nvPr>
            <p:ph type="title" idx="4294967295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Week Old Nymphs</a:t>
            </a:r>
          </a:p>
        </p:txBody>
      </p:sp>
      <p:pic>
        <p:nvPicPr>
          <p:cNvPr id="39940" name="Picture 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r="7650" b="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  <a:noFill/>
        </p:spPr>
      </p:pic>
      <p:sp>
        <p:nvSpPr>
          <p:cNvPr id="39939" name="Picture 8"/>
          <p:cNvSpPr>
            <a:spLocks noChangeAspect="1" noChangeArrowheads="1"/>
          </p:cNvSpPr>
          <p:nvPr/>
        </p:nvSpPr>
        <p:spPr bwMode="auto">
          <a:xfrm>
            <a:off x="2819401" y="1600200"/>
            <a:ext cx="6619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3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Traits of Races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447801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Color</a:t>
            </a:r>
          </a:p>
          <a:p>
            <a:r>
              <a:rPr lang="en-US" altLang="en-US" sz="2400" dirty="0"/>
              <a:t>Temperament</a:t>
            </a:r>
          </a:p>
          <a:p>
            <a:r>
              <a:rPr lang="en-US" altLang="en-US" sz="2400" dirty="0"/>
              <a:t>Handling Ease</a:t>
            </a:r>
          </a:p>
          <a:p>
            <a:r>
              <a:rPr lang="en-US" altLang="en-US" sz="2400" dirty="0"/>
              <a:t>Production</a:t>
            </a:r>
          </a:p>
          <a:p>
            <a:r>
              <a:rPr lang="en-US" altLang="en-US" sz="2400" dirty="0"/>
              <a:t>Swarming Tendency</a:t>
            </a:r>
          </a:p>
          <a:p>
            <a:r>
              <a:rPr lang="en-US" altLang="en-US" sz="2400" dirty="0"/>
              <a:t>Winter Hardiness</a:t>
            </a:r>
          </a:p>
          <a:p>
            <a:r>
              <a:rPr lang="en-US" altLang="en-US" sz="2400" dirty="0" err="1"/>
              <a:t>Propolizing</a:t>
            </a:r>
            <a:endParaRPr lang="en-US" altLang="en-US" sz="2400" dirty="0"/>
          </a:p>
          <a:p>
            <a:r>
              <a:rPr lang="en-US" altLang="en-US" sz="2400" dirty="0"/>
              <a:t>Disease Resistance</a:t>
            </a:r>
          </a:p>
          <a:p>
            <a:r>
              <a:rPr lang="en-US" altLang="en-US" sz="2400" dirty="0"/>
              <a:t>Fecundity – Reproductive Rate</a:t>
            </a:r>
          </a:p>
          <a:p>
            <a:endParaRPr lang="en-US" altLang="en-US" sz="28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77000" y="1417638"/>
            <a:ext cx="3810000" cy="4525962"/>
          </a:xfrm>
        </p:spPr>
        <p:txBody>
          <a:bodyPr/>
          <a:lstStyle/>
          <a:p>
            <a:r>
              <a:rPr lang="en-US" altLang="en-US" sz="2400"/>
              <a:t>Cleanliness</a:t>
            </a:r>
          </a:p>
          <a:p>
            <a:r>
              <a:rPr lang="en-US" altLang="en-US" sz="2400"/>
              <a:t>Population of Hive</a:t>
            </a:r>
          </a:p>
          <a:p>
            <a:r>
              <a:rPr lang="en-US" altLang="en-US" sz="2400"/>
              <a:t>Pollen Hoarding</a:t>
            </a:r>
          </a:p>
          <a:p>
            <a:r>
              <a:rPr lang="en-US" altLang="en-US" sz="2400"/>
              <a:t>Honey Hoarding</a:t>
            </a:r>
          </a:p>
          <a:p>
            <a:r>
              <a:rPr lang="en-US" altLang="en-US" sz="2400"/>
              <a:t>Conservation of stores</a:t>
            </a:r>
          </a:p>
          <a:p>
            <a:r>
              <a:rPr lang="en-US" altLang="en-US" sz="2400"/>
              <a:t>Plant preference</a:t>
            </a:r>
          </a:p>
          <a:p>
            <a:r>
              <a:rPr lang="en-US" altLang="en-US" sz="2400"/>
              <a:t>Tongue Length</a:t>
            </a:r>
          </a:p>
          <a:p>
            <a:r>
              <a:rPr lang="en-US" altLang="en-US" sz="2400"/>
              <a:t>Whiteness of Cappings</a:t>
            </a:r>
          </a:p>
        </p:txBody>
      </p:sp>
    </p:spTree>
    <p:extLst>
      <p:ext uri="{BB962C8B-B14F-4D97-AF65-F5344CB8AC3E}">
        <p14:creationId xmlns:p14="http://schemas.microsoft.com/office/powerpoint/2010/main" val="17523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5" name="Group 7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0966" name="Group 8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967" name="Rectangle 9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68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3560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0969" name="Freeform: Shape 10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0962" name="Titre 1"/>
          <p:cNvSpPr>
            <a:spLocks noGrp="1"/>
          </p:cNvSpPr>
          <p:nvPr>
            <p:ph type="title" idx="4294967295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/>
              <a:t>Worker Roles vs. Age</a:t>
            </a:r>
          </a:p>
        </p:txBody>
      </p:sp>
      <p:sp>
        <p:nvSpPr>
          <p:cNvPr id="40970" name="Rectangle 10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63" name="Espace réservé du contenu 2"/>
          <p:cNvSpPr>
            <a:spLocks noGrp="1"/>
          </p:cNvSpPr>
          <p:nvPr>
            <p:ph idx="4294967295"/>
          </p:nvPr>
        </p:nvSpPr>
        <p:spPr>
          <a:xfrm>
            <a:off x="531812" y="2133600"/>
            <a:ext cx="462588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400"/>
              <a:t>Day 1 – 3 : Cell cleaning and brood incubation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Day 4 – 6 : Feeding older larvae (honey + pollen)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Day 7 – 12 : Feeding young larvae (brood food)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Day 13 – 18 : Processing nectar into honey (water evaporation), wax making, pollen packing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Day 19 – 21 : Guarding hive entrance and orientation flights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Day 21 – 6</a:t>
            </a:r>
            <a:r>
              <a:rPr lang="en-US" altLang="en-US" sz="1400" baseline="30000"/>
              <a:t>th</a:t>
            </a:r>
            <a:r>
              <a:rPr lang="en-US" altLang="en-US" sz="1400"/>
              <a:t> week : Foraging for nectar, pollen, water &amp; propolis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1400"/>
              <a:t>Duties as required: Hive ventilation, humidity and temperature control  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 lvl="1">
              <a:lnSpc>
                <a:spcPct val="90000"/>
              </a:lnSpc>
            </a:pPr>
            <a:endParaRPr lang="en-US" altLang="en-US" sz="1400"/>
          </a:p>
          <a:p>
            <a:pPr lvl="1">
              <a:lnSpc>
                <a:spcPct val="90000"/>
              </a:lnSpc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55118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solidFill>
                  <a:srgbClr val="A47C3B"/>
                </a:solidFill>
              </a:rPr>
              <a:t>The Drone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47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Clr>
                <a:srgbClr val="F47F5E"/>
              </a:buClr>
              <a:buFont typeface="Wingdings 3" charset="2"/>
              <a:buChar char=""/>
            </a:pPr>
            <a:r>
              <a:rPr lang="en-US"/>
              <a:t>Larger than workers, but not as long as queens.</a:t>
            </a:r>
          </a:p>
          <a:p>
            <a:pPr marL="285750" indent="-285750">
              <a:buClr>
                <a:srgbClr val="F47F5E"/>
              </a:buClr>
              <a:buFont typeface="Wingdings 3" charset="2"/>
              <a:buChar char=""/>
            </a:pPr>
            <a:r>
              <a:rPr lang="en-US"/>
              <a:t>Has large eyes.</a:t>
            </a:r>
          </a:p>
          <a:p>
            <a:pPr marL="285750" indent="-285750">
              <a:buClr>
                <a:srgbClr val="F47F5E"/>
              </a:buClr>
              <a:buFont typeface="Wingdings 3" charset="2"/>
              <a:buChar char=""/>
            </a:pPr>
            <a:r>
              <a:rPr lang="en-US"/>
              <a:t>Do not have stingers, pollen baskets, or glands for producing wax and their mouth parts are too short to gather nectar.</a:t>
            </a:r>
          </a:p>
          <a:p>
            <a:pPr marL="285750" indent="-285750">
              <a:buClr>
                <a:srgbClr val="F47F5E"/>
              </a:buClr>
              <a:buFont typeface="Wingdings 3" charset="2"/>
              <a:buChar char=""/>
            </a:pPr>
            <a:r>
              <a:rPr lang="en-US"/>
              <a:t>Their only function is to fertilize new queens, and they die in the process.</a:t>
            </a:r>
          </a:p>
          <a:p>
            <a:pPr marL="285750" indent="-285750">
              <a:buClr>
                <a:srgbClr val="F47F5E"/>
              </a:buClr>
              <a:buFont typeface="Wingdings 3" charset="2"/>
              <a:buChar char=""/>
            </a:pPr>
            <a:r>
              <a:rPr lang="en-US"/>
              <a:t>Require slightly larger cells and develop from unfertilized eggs.</a:t>
            </a: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16067" b="-1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86" name="Titre 1"/>
          <p:cNvSpPr>
            <a:spLocks noGrp="1"/>
          </p:cNvSpPr>
          <p:nvPr>
            <p:ph type="title" idx="4294967295"/>
          </p:nvPr>
        </p:nvSpPr>
        <p:spPr>
          <a:xfrm>
            <a:off x="1794897" y="624110"/>
            <a:ext cx="971299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/>
              <a:t>Drone Roles vs. Age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1989" name="Espace réservé du contenu 2">
            <a:extLst>
              <a:ext uri="{FF2B5EF4-FFF2-40B4-BE49-F238E27FC236}">
                <a16:creationId xmlns:a16="http://schemas.microsoft.com/office/drawing/2014/main" id="{81467049-7A78-4416-8C78-B1D5EC698F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223731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462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itre 1"/>
          <p:cNvSpPr>
            <a:spLocks noGrp="1"/>
          </p:cNvSpPr>
          <p:nvPr>
            <p:ph type="title" idx="4294967295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>
                <a:solidFill>
                  <a:srgbClr val="683124"/>
                </a:solidFill>
              </a:rPr>
              <a:t>Drone Emergence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83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2" name="Picture 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r="13982" b="-1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  <a:noFill/>
        </p:spPr>
      </p:pic>
      <p:sp>
        <p:nvSpPr>
          <p:cNvPr id="43011" name="Picture 5"/>
          <p:cNvSpPr>
            <a:spLocks noChangeAspect="1" noChangeArrowheads="1"/>
          </p:cNvSpPr>
          <p:nvPr/>
        </p:nvSpPr>
        <p:spPr bwMode="auto">
          <a:xfrm>
            <a:off x="2895600" y="1600200"/>
            <a:ext cx="6591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3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The Queen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F624119-8DB2-4D4C-B3F8-0F0CC4D03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18642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73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Queen Cells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Look like round balls attached to comb.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Queen cells must be monitored to prevent swarming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Worker bees make new queens for one of three reasons:</a:t>
            </a:r>
          </a:p>
          <a:p>
            <a:pPr marL="742950" lvl="1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The former queen left with a swarm.</a:t>
            </a:r>
          </a:p>
          <a:p>
            <a:pPr marL="742950" lvl="1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The queen is laying increasingly fewer eggs.</a:t>
            </a:r>
          </a:p>
          <a:p>
            <a:pPr marL="742950" lvl="1" indent="-285750">
              <a:buFont typeface="Wingdings 3" charset="2"/>
              <a:buChar char=""/>
            </a:pPr>
            <a:r>
              <a:rPr lang="en-US" sz="1600">
                <a:solidFill>
                  <a:schemeClr val="tx1"/>
                </a:solidFill>
              </a:rPr>
              <a:t>The colony is overcrowded and has no place to expand.</a:t>
            </a:r>
          </a:p>
          <a:p>
            <a:pPr lvl="1">
              <a:buFont typeface="Wingdings 3" charset="2"/>
              <a:buChar char="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queen cel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r="2" b="6663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5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73" name="Group 7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5074" name="Group 8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075" name="Rectangle 9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07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077" name="Rectangle 10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239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078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itre 1"/>
          <p:cNvSpPr>
            <a:spLocks noGrp="1"/>
          </p:cNvSpPr>
          <p:nvPr>
            <p:ph type="title" idx="4294967295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>
                <a:solidFill>
                  <a:srgbClr val="FEFFFF"/>
                </a:solidFill>
              </a:rPr>
              <a:t>Queen Roles vs. Age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4294967295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Day 1 :  First queen to hatch finds and kills other sealed and unsealed queens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Day 3 – 5:  Orientation flights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Day 7 – 21 :  Mating flights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Begins laying 2 – 4 days after mating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Produces pheromones to alert workers of her presence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Can live up to 5 years (usually only 3 years)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Able to lay 1500 eggs/day (during peak nectar flow)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Stores sperm from all mating flights in spermetheca (sperm sack)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Killed by workers when can no longer lay fertile eggs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Can decide whether to lay fertilized or un-fertilized eggs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Fed, groomed, and protected by worker attendants</a:t>
            </a:r>
          </a:p>
          <a:p>
            <a:pPr>
              <a:lnSpc>
                <a:spcPct val="90000"/>
              </a:lnSpc>
            </a:pPr>
            <a:endParaRPr lang="en-US" altLang="en-US" sz="7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7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7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7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7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12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9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Honey Bee Races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Honey Bees vary in traits such as disease resistance, temperament, and productivity depending on their breed.</a:t>
            </a:r>
          </a:p>
          <a:p>
            <a:r>
              <a:rPr lang="en-US">
                <a:solidFill>
                  <a:srgbClr val="FFFFFF"/>
                </a:solidFill>
              </a:rPr>
              <a:t>New beekeepers often look for gentile temperament as their most desired trait.</a:t>
            </a:r>
          </a:p>
          <a:p>
            <a:r>
              <a:rPr lang="en-US">
                <a:solidFill>
                  <a:srgbClr val="FFFFFF"/>
                </a:solidFill>
              </a:rPr>
              <a:t>The environment has a large effect on differences among bee colonies.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altLang="en-US"/>
              <a:t>Races of species Apis mellifera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8853" name="Rectangle 3">
            <a:extLst>
              <a:ext uri="{FF2B5EF4-FFF2-40B4-BE49-F238E27FC236}">
                <a16:creationId xmlns:a16="http://schemas.microsoft.com/office/drawing/2014/main" id="{C99E7832-499F-4FE8-8A97-3D1717F37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91560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5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German- </a:t>
            </a:r>
            <a:r>
              <a:rPr lang="en-US" sz="3200" b="1" i="1"/>
              <a:t>Apis mellifera mellifera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“Black” bee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Very dark in color and tends to be very defensive.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Able to survive long, cold winters in northern climates.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 Prone to diseases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rgbClr val="000000"/>
                </a:solidFill>
              </a:rPr>
              <a:t>Rare stock at this time</a:t>
            </a:r>
          </a:p>
          <a:p>
            <a:pPr marL="285750" indent="-285750">
              <a:buFont typeface="Wingdings 3" charset="2"/>
              <a:buChar char="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187449"/>
            <a:ext cx="5451627" cy="41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3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" name="Rectangle 41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Italian – </a:t>
            </a:r>
            <a:r>
              <a:rPr lang="en-US" sz="3100" b="1" i="1"/>
              <a:t>Apis mellifera ligustica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/>
              <a:t>Brought to the United States in 1859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Very good honey producers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Usually gentle and non-aggressive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Swarming instinct is not especially strong 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Minimum propolis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Keep a clean hive and are quick to get rid of the wax moth 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They are less defensive and less prone to disease.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Excellent honey producers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Notorious kleptoparasites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407" y="640080"/>
            <a:ext cx="332119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oney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194" y="1836354"/>
            <a:ext cx="3394926" cy="28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4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21366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Carniolan – </a:t>
            </a:r>
            <a:r>
              <a:rPr lang="en-US" sz="3600" b="1" i="1"/>
              <a:t>Apis mellifera carnica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2133600"/>
            <a:ext cx="462588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/>
              <a:t>From middle Europe (Slovenia Region)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Also has been a favored bee stock in the U.S.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Explosive spring buildup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Extremely docile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Workers live up to 12% longer than other breeds 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Less prone to robbing other colonies of honey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Good builders of wax combs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Have a high propensity to swarm</a:t>
            </a:r>
          </a:p>
        </p:txBody>
      </p:sp>
    </p:spTree>
    <p:extLst>
      <p:ext uri="{BB962C8B-B14F-4D97-AF65-F5344CB8AC3E}">
        <p14:creationId xmlns:p14="http://schemas.microsoft.com/office/powerpoint/2010/main" val="211595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1" b="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Caucasian- </a:t>
            </a:r>
            <a:r>
              <a:rPr lang="en-US" sz="3600" b="1" i="1"/>
              <a:t>Apis mellifera caucasica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2133600"/>
            <a:ext cx="462588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/>
              <a:t>Native to the foothills of the Ural Mountains near the Caspian Sea in Eastern Europe.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Very long proboscis.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Moderately dark colored and extremely docile.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Slow spring buildup keeps them from generating very large honey crops.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/>
              <a:t>Use an excessive amount of propolis.</a:t>
            </a:r>
          </a:p>
        </p:txBody>
      </p:sp>
    </p:spTree>
    <p:extLst>
      <p:ext uri="{BB962C8B-B14F-4D97-AF65-F5344CB8AC3E}">
        <p14:creationId xmlns:p14="http://schemas.microsoft.com/office/powerpoint/2010/main" val="308413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African- </a:t>
            </a:r>
            <a:r>
              <a:rPr lang="en-US" sz="2400" b="1" i="1" dirty="0"/>
              <a:t>Apis mellifera scutellata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1128" y="1694149"/>
            <a:ext cx="5180011" cy="42624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Imported into South America in 1956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Highly defensive – </a:t>
            </a:r>
            <a:r>
              <a:rPr lang="en-US" sz="2000" b="1" dirty="0"/>
              <a:t>aggressive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Well adapted to the tropics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Grow the colony rapidly and swarm often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frican be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8"/>
          <a:stretch/>
        </p:blipFill>
        <p:spPr bwMode="auto">
          <a:xfrm>
            <a:off x="6531139" y="1694147"/>
            <a:ext cx="5465243" cy="33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181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6201D7D570F43A7C577F252E82D1C" ma:contentTypeVersion="13" ma:contentTypeDescription="Create a new document." ma:contentTypeScope="" ma:versionID="a7426c286d89fe94ca7e167ed9529db2">
  <xsd:schema xmlns:xsd="http://www.w3.org/2001/XMLSchema" xmlns:xs="http://www.w3.org/2001/XMLSchema" xmlns:p="http://schemas.microsoft.com/office/2006/metadata/properties" xmlns:ns2="6cda87aa-ae12-404d-91d6-624bd4c97d72" xmlns:ns3="1bf888f9-de8b-479d-93b6-fed009ac0500" targetNamespace="http://schemas.microsoft.com/office/2006/metadata/properties" ma:root="true" ma:fieldsID="101222621d6280349fdbcc0d996a69c1" ns2:_="" ns3:_="">
    <xsd:import namespace="6cda87aa-ae12-404d-91d6-624bd4c97d72"/>
    <xsd:import namespace="1bf888f9-de8b-479d-93b6-fed009ac0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a87aa-ae12-404d-91d6-624bd4c97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888f9-de8b-479d-93b6-fed009ac05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CE6141-45C8-4EF1-B9F0-B7924AF33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a87aa-ae12-404d-91d6-624bd4c97d72"/>
    <ds:schemaRef ds:uri="1bf888f9-de8b-479d-93b6-fed009ac0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ED4FC4-9F0B-43B1-BDD2-A0D54BDE95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5D1D4F-C41B-42E0-8761-114F985B06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1116</Words>
  <Application>Microsoft Office PowerPoint</Application>
  <PresentationFormat>Widescreen</PresentationFormat>
  <Paragraphs>161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Apiculture</vt:lpstr>
      <vt:lpstr>Genetic Traits of Races</vt:lpstr>
      <vt:lpstr>Honey Bee Races</vt:lpstr>
      <vt:lpstr>Races of species Apis mellifera</vt:lpstr>
      <vt:lpstr>German- Apis mellifera mellifera</vt:lpstr>
      <vt:lpstr>Italian – Apis mellifera ligustica</vt:lpstr>
      <vt:lpstr>Carniolan – Apis mellifera carnica</vt:lpstr>
      <vt:lpstr>Caucasian- Apis mellifera caucasica</vt:lpstr>
      <vt:lpstr>African- Apis mellifera scutellata</vt:lpstr>
      <vt:lpstr>Buckfast</vt:lpstr>
      <vt:lpstr>Russian</vt:lpstr>
      <vt:lpstr>Minnessota Hygenic</vt:lpstr>
      <vt:lpstr>Bee Biology Basics</vt:lpstr>
      <vt:lpstr>Honey Bee Biology</vt:lpstr>
      <vt:lpstr>Colonies</vt:lpstr>
      <vt:lpstr>PowerPoint Presentation</vt:lpstr>
      <vt:lpstr>Honey Bee Life Cycle</vt:lpstr>
      <vt:lpstr>Worker cells and drone cells</vt:lpstr>
      <vt:lpstr>Week Old Nymphs</vt:lpstr>
      <vt:lpstr>Worker Roles vs. Age</vt:lpstr>
      <vt:lpstr>The Drone</vt:lpstr>
      <vt:lpstr>Drone Roles vs. Age</vt:lpstr>
      <vt:lpstr>Drone Emergence</vt:lpstr>
      <vt:lpstr>The Queen</vt:lpstr>
      <vt:lpstr>Queen Cells</vt:lpstr>
      <vt:lpstr>Queen Roles vs. Age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Way,Isabel Cristina</dc:creator>
  <cp:lastModifiedBy>Way,Isabel Cristina</cp:lastModifiedBy>
  <cp:revision>36</cp:revision>
  <dcterms:created xsi:type="dcterms:W3CDTF">2016-12-02T15:06:33Z</dcterms:created>
  <dcterms:modified xsi:type="dcterms:W3CDTF">2022-02-16T15:03:27Z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0x0101000226201D7D570F43A7C577F252E82D1C</vt:lpwstr>
  </property>
  <property fmtid="{D5CDD505-2E9C-101B-9397-08002B2CF9AE}" pid="3" name="Order">
    <vt:r8>1627400</vt:r8>
  </property>
</Properties>
</file>